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bc1369eb44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bc7acdeb84f24"/>
  </p:sldMasterIdLst>
  <p:sldIdLst>
    <p:sldId xmlns:r="http://schemas.openxmlformats.org/officeDocument/2006/relationships" id="256" r:id="R50cece4b137f495c"/>
    <p:sldId xmlns:r="http://schemas.openxmlformats.org/officeDocument/2006/relationships" id="257" r:id="R944441cd50334ad4"/>
    <p:sldId xmlns:r="http://schemas.openxmlformats.org/officeDocument/2006/relationships" id="258" r:id="R012acb31b51b4d8c"/>
    <p:sldId xmlns:r="http://schemas.openxmlformats.org/officeDocument/2006/relationships" id="259" r:id="R30cf0194c9ed4679"/>
    <p:sldId xmlns:r="http://schemas.openxmlformats.org/officeDocument/2006/relationships" id="260" r:id="Rb5f7229b1682486b"/>
    <p:sldId xmlns:r="http://schemas.openxmlformats.org/officeDocument/2006/relationships" id="261" r:id="Rafef5e3d122c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bc7acdeb84f24" /><Relationship Type="http://schemas.openxmlformats.org/officeDocument/2006/relationships/slide" Target="/ppt/slides/slide1.xml" Id="R50cece4b137f495c" /><Relationship Type="http://schemas.openxmlformats.org/officeDocument/2006/relationships/slide" Target="/ppt/slides/slide2.xml" Id="R944441cd50334ad4" /><Relationship Type="http://schemas.openxmlformats.org/officeDocument/2006/relationships/slide" Target="/ppt/slides/slide3.xml" Id="R012acb31b51b4d8c" /><Relationship Type="http://schemas.openxmlformats.org/officeDocument/2006/relationships/slide" Target="/ppt/slides/slide4.xml" Id="R30cf0194c9ed4679" /><Relationship Type="http://schemas.openxmlformats.org/officeDocument/2006/relationships/slide" Target="/ppt/slides/slide5.xml" Id="Rb5f7229b1682486b" /><Relationship Type="http://schemas.openxmlformats.org/officeDocument/2006/relationships/slide" Target="/ppt/slides/slide6.xml" Id="Rafef5e3d122c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5ecbfa0dd4e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2ecd9122045b7" /><Relationship Type="http://schemas.openxmlformats.org/officeDocument/2006/relationships/theme" Target="/ppt/slideMasters/theme/theme1.xml" Id="R9b2826bc8327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2ecd9122045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de821ee08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3d340deba4a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2f2f129d9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b670d2e5041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0277d59b8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d861b626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SPAREBANKSTIFTINGA JÆREN - TIME OG HÅ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SPAREBANKSTIFTINGA JÆREN - TIME OG HÅ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−21 413 690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67 410 549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587 925 989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608 952 769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Hetlandsgata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77 91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post@sparebankstiftinga-timeogha.no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913 301 439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SPAREBANKSTIFTINGA JÆREN - TIME OG HÅ</a:t>
            </a:r>
          </a:p>
        </p:txBody>
      </p:sp>
    </p:spTree>
  </p:cSld>
  <p:clrMapOvr>
    <a:masterClrMapping xmlns:a="http://schemas.openxmlformats.org/drawingml/2006/main"/>
  </p:clrMapOvr>
</p:sld>
</file>