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f056f16110144e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3c0fa320b2c489e"/>
  </p:sldMasterIdLst>
  <p:sldIdLst>
    <p:sldId xmlns:r="http://schemas.openxmlformats.org/officeDocument/2006/relationships" id="256" r:id="R7d5e8b4240d94ebf"/>
    <p:sldId xmlns:r="http://schemas.openxmlformats.org/officeDocument/2006/relationships" id="257" r:id="Rf5e906b741b4480d"/>
    <p:sldId xmlns:r="http://schemas.openxmlformats.org/officeDocument/2006/relationships" id="258" r:id="R686f9ba911af4bd3"/>
    <p:sldId xmlns:r="http://schemas.openxmlformats.org/officeDocument/2006/relationships" id="259" r:id="R36b23729ac764f6a"/>
    <p:sldId xmlns:r="http://schemas.openxmlformats.org/officeDocument/2006/relationships" id="260" r:id="Rfb993c2dcdc64664"/>
    <p:sldId xmlns:r="http://schemas.openxmlformats.org/officeDocument/2006/relationships" id="261" r:id="R3cabc09ceebf4f7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3c0fa320b2c489e" /><Relationship Type="http://schemas.openxmlformats.org/officeDocument/2006/relationships/slide" Target="/ppt/slides/slide1.xml" Id="R7d5e8b4240d94ebf" /><Relationship Type="http://schemas.openxmlformats.org/officeDocument/2006/relationships/slide" Target="/ppt/slides/slide2.xml" Id="Rf5e906b741b4480d" /><Relationship Type="http://schemas.openxmlformats.org/officeDocument/2006/relationships/slide" Target="/ppt/slides/slide3.xml" Id="R686f9ba911af4bd3" /><Relationship Type="http://schemas.openxmlformats.org/officeDocument/2006/relationships/slide" Target="/ppt/slides/slide4.xml" Id="R36b23729ac764f6a" /><Relationship Type="http://schemas.openxmlformats.org/officeDocument/2006/relationships/slide" Target="/ppt/slides/slide5.xml" Id="Rfb993c2dcdc64664" /><Relationship Type="http://schemas.openxmlformats.org/officeDocument/2006/relationships/slide" Target="/ppt/slides/slide6.xml" Id="R3cabc09ceebf4f7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4e73046620049c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108c088f1445fb" /><Relationship Type="http://schemas.openxmlformats.org/officeDocument/2006/relationships/theme" Target="/ppt/slideMasters/theme/theme1.xml" Id="Ra4e5fda2a0d7420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3108c088f1445f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340eca3e714e9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3bc14568564ab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df51609f4347f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aae7c4692346e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0ddba03fac4a2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afaf7a42fd4a9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 ENGAN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 ENGAN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 ENGAN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 ENGAN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 ENGAN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 ENGAN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Formoveien 13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8260 Innhavet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ingrid.engan@hotmail.com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913 403 274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 ENGAN HOLDING AS</a:t>
            </a:r>
          </a:p>
        </p:txBody>
      </p:sp>
    </p:spTree>
  </p:cSld>
  <p:clrMapOvr>
    <a:masterClrMapping xmlns:a="http://schemas.openxmlformats.org/drawingml/2006/main"/>
  </p:clrMapOvr>
</p:sld>
</file>