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ac08e838ae4e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9a7cddd5804fb7"/>
  </p:sldMasterIdLst>
  <p:sldIdLst>
    <p:sldId xmlns:r="http://schemas.openxmlformats.org/officeDocument/2006/relationships" id="256" r:id="R935b3c2e08b9452f"/>
    <p:sldId xmlns:r="http://schemas.openxmlformats.org/officeDocument/2006/relationships" id="257" r:id="Rd0faf13af6784196"/>
    <p:sldId xmlns:r="http://schemas.openxmlformats.org/officeDocument/2006/relationships" id="258" r:id="Rb393f6c536d7493e"/>
    <p:sldId xmlns:r="http://schemas.openxmlformats.org/officeDocument/2006/relationships" id="259" r:id="R84a64a73377e4b19"/>
    <p:sldId xmlns:r="http://schemas.openxmlformats.org/officeDocument/2006/relationships" id="260" r:id="R2f6f23389afd43d5"/>
    <p:sldId xmlns:r="http://schemas.openxmlformats.org/officeDocument/2006/relationships" id="261" r:id="R5783d38fa0a5486e"/>
    <p:sldId xmlns:r="http://schemas.openxmlformats.org/officeDocument/2006/relationships" id="262" r:id="Rd7e76bfc5ace4c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a7cddd5804fb7" /><Relationship Type="http://schemas.openxmlformats.org/officeDocument/2006/relationships/slide" Target="/ppt/slides/slide1.xml" Id="R935b3c2e08b9452f" /><Relationship Type="http://schemas.openxmlformats.org/officeDocument/2006/relationships/slide" Target="/ppt/slides/slide2.xml" Id="Rd0faf13af6784196" /><Relationship Type="http://schemas.openxmlformats.org/officeDocument/2006/relationships/slide" Target="/ppt/slides/slide3.xml" Id="Rb393f6c536d7493e" /><Relationship Type="http://schemas.openxmlformats.org/officeDocument/2006/relationships/slide" Target="/ppt/slides/slide4.xml" Id="R84a64a73377e4b19" /><Relationship Type="http://schemas.openxmlformats.org/officeDocument/2006/relationships/slide" Target="/ppt/slides/slide5.xml" Id="R2f6f23389afd43d5" /><Relationship Type="http://schemas.openxmlformats.org/officeDocument/2006/relationships/slide" Target="/ppt/slides/slide6.xml" Id="R5783d38fa0a5486e" /><Relationship Type="http://schemas.openxmlformats.org/officeDocument/2006/relationships/slide" Target="/ppt/slides/slide7.xml" Id="Rd7e76bfc5ace4c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4dbc951d844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c2f4d18b94f96" /><Relationship Type="http://schemas.openxmlformats.org/officeDocument/2006/relationships/theme" Target="/ppt/slideMasters/theme/theme1.xml" Id="R2179d13ef3bc4f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fc2f4d18b94f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81dde89ec4c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5f7d5938445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10a2c228c4a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f0f3110454c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a6eb4f2df40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956114bc34a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68e80e4b344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ENGAN HOLDING AS ble etablert [år] og holder til i Innhavet.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471 558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19 301 587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ENGAN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