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7d3df778f84e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04eab3bff54f02"/>
  </p:sldMasterIdLst>
  <p:sldIdLst>
    <p:sldId xmlns:r="http://schemas.openxmlformats.org/officeDocument/2006/relationships" id="256" r:id="Rd1609b7c01104c7c"/>
    <p:sldId xmlns:r="http://schemas.openxmlformats.org/officeDocument/2006/relationships" id="257" r:id="Rc4beeeecbbb844e8"/>
    <p:sldId xmlns:r="http://schemas.openxmlformats.org/officeDocument/2006/relationships" id="258" r:id="Rcf081cd76ac34290"/>
    <p:sldId xmlns:r="http://schemas.openxmlformats.org/officeDocument/2006/relationships" id="259" r:id="R5d238988a7304ed4"/>
    <p:sldId xmlns:r="http://schemas.openxmlformats.org/officeDocument/2006/relationships" id="260" r:id="R2792445363234c5f"/>
    <p:sldId xmlns:r="http://schemas.openxmlformats.org/officeDocument/2006/relationships" id="261" r:id="Rc0f1e41a7fa145bc"/>
    <p:sldId xmlns:r="http://schemas.openxmlformats.org/officeDocument/2006/relationships" id="262" r:id="R77e9c59ca6764b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04eab3bff54f02" /><Relationship Type="http://schemas.openxmlformats.org/officeDocument/2006/relationships/slide" Target="/ppt/slides/slide1.xml" Id="Rd1609b7c01104c7c" /><Relationship Type="http://schemas.openxmlformats.org/officeDocument/2006/relationships/slide" Target="/ppt/slides/slide2.xml" Id="Rc4beeeecbbb844e8" /><Relationship Type="http://schemas.openxmlformats.org/officeDocument/2006/relationships/slide" Target="/ppt/slides/slide3.xml" Id="Rcf081cd76ac34290" /><Relationship Type="http://schemas.openxmlformats.org/officeDocument/2006/relationships/slide" Target="/ppt/slides/slide4.xml" Id="R5d238988a7304ed4" /><Relationship Type="http://schemas.openxmlformats.org/officeDocument/2006/relationships/slide" Target="/ppt/slides/slide5.xml" Id="R2792445363234c5f" /><Relationship Type="http://schemas.openxmlformats.org/officeDocument/2006/relationships/slide" Target="/ppt/slides/slide6.xml" Id="Rc0f1e41a7fa145bc" /><Relationship Type="http://schemas.openxmlformats.org/officeDocument/2006/relationships/slide" Target="/ppt/slides/slide7.xml" Id="R77e9c59ca6764b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0a1ac03f5d4f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e8ec219e24418" /><Relationship Type="http://schemas.openxmlformats.org/officeDocument/2006/relationships/theme" Target="/ppt/slideMasters/theme/theme1.xml" Id="Re00366e77b6745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de8ec219e244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9a0bc3f8146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a68a0f51746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675046bca42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b3c6fb29f42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b32dbaa9c45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8f841fdbe4b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3ab4f60274f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 ENGAN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 ENGAN HOLDING AS ble etablert [år] og holder til i Innhavet.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−245 739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471 558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19 301 587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19 307 515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ENGAN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Formoveien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8260 Innhavet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ingrid.engan@hotmail.com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913 403 274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