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83ce93069641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c9c481ea424adf"/>
  </p:sldMasterIdLst>
  <p:sldIdLst>
    <p:sldId xmlns:r="http://schemas.openxmlformats.org/officeDocument/2006/relationships" id="256" r:id="R601d65b2dd7a4294"/>
    <p:sldId xmlns:r="http://schemas.openxmlformats.org/officeDocument/2006/relationships" id="257" r:id="Ra1e096f94ecf4b30"/>
    <p:sldId xmlns:r="http://schemas.openxmlformats.org/officeDocument/2006/relationships" id="258" r:id="R30ad9d20d34c4083"/>
    <p:sldId xmlns:r="http://schemas.openxmlformats.org/officeDocument/2006/relationships" id="259" r:id="R636e60f62a47461e"/>
    <p:sldId xmlns:r="http://schemas.openxmlformats.org/officeDocument/2006/relationships" id="260" r:id="Re68a7c2cdeab464b"/>
    <p:sldId xmlns:r="http://schemas.openxmlformats.org/officeDocument/2006/relationships" id="261" r:id="Rb39df034ba0f4141"/>
    <p:sldId xmlns:r="http://schemas.openxmlformats.org/officeDocument/2006/relationships" id="262" r:id="Rec406816855f44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c9c481ea424adf" /><Relationship Type="http://schemas.openxmlformats.org/officeDocument/2006/relationships/slide" Target="/ppt/slides/slide1.xml" Id="R601d65b2dd7a4294" /><Relationship Type="http://schemas.openxmlformats.org/officeDocument/2006/relationships/slide" Target="/ppt/slides/slide2.xml" Id="Ra1e096f94ecf4b30" /><Relationship Type="http://schemas.openxmlformats.org/officeDocument/2006/relationships/slide" Target="/ppt/slides/slide3.xml" Id="R30ad9d20d34c4083" /><Relationship Type="http://schemas.openxmlformats.org/officeDocument/2006/relationships/slide" Target="/ppt/slides/slide4.xml" Id="R636e60f62a47461e" /><Relationship Type="http://schemas.openxmlformats.org/officeDocument/2006/relationships/slide" Target="/ppt/slides/slide5.xml" Id="Re68a7c2cdeab464b" /><Relationship Type="http://schemas.openxmlformats.org/officeDocument/2006/relationships/slide" Target="/ppt/slides/slide6.xml" Id="Rb39df034ba0f4141" /><Relationship Type="http://schemas.openxmlformats.org/officeDocument/2006/relationships/slide" Target="/ppt/slides/slide7.xml" Id="Rec406816855f44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b701215a541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e24bb6a9c4a8a" /><Relationship Type="http://schemas.openxmlformats.org/officeDocument/2006/relationships/theme" Target="/ppt/slideMasters/theme/theme1.xml" Id="Rba1109e1be8441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1e24bb6a9c4a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b79cddd0843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cb92126d84e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b18f074834a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8f2dee15a44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b71b5cd134a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26845b1074f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ea40dac744d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 HELIKOPTERUTLEIGE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HELIKOPTERUTLEIGE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 HELIKOPTERUTLEIGE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HELIKOPTERUTLEIGE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HELIKOPTERUTLEIGE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HELIKOPTERUTLEIGE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HELIKOPTERUTLEIGE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FREDHEIM ANDERS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KOLLSETE IDAR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HELIKOPTERUTLEIGE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Trehestebakken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idarkollsete@icloud.com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913 423 992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HELIKOPTERUTLEIGE AS</a:t>
            </a:r>
          </a:p>
        </p:txBody>
      </p:sp>
    </p:spTree>
  </p:cSld>
  <p:clrMapOvr>
    <a:masterClrMapping xmlns:a="http://schemas.openxmlformats.org/drawingml/2006/main"/>
  </p:clrMapOvr>
</p:sld>
</file>