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7dd67866d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c8aedd7bc4170"/>
  </p:sldMasterIdLst>
  <p:sldIdLst>
    <p:sldId xmlns:r="http://schemas.openxmlformats.org/officeDocument/2006/relationships" id="256" r:id="Ra92be3e62fbe4b54"/>
    <p:sldId xmlns:r="http://schemas.openxmlformats.org/officeDocument/2006/relationships" id="257" r:id="R8f48be7ccc784724"/>
    <p:sldId xmlns:r="http://schemas.openxmlformats.org/officeDocument/2006/relationships" id="258" r:id="R10c4ed1e684d4cf2"/>
    <p:sldId xmlns:r="http://schemas.openxmlformats.org/officeDocument/2006/relationships" id="259" r:id="R1680678485f44d10"/>
    <p:sldId xmlns:r="http://schemas.openxmlformats.org/officeDocument/2006/relationships" id="260" r:id="R3c0182f6f8494f66"/>
    <p:sldId xmlns:r="http://schemas.openxmlformats.org/officeDocument/2006/relationships" id="261" r:id="Rc81333c79b0c4e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c8aedd7bc4170" /><Relationship Type="http://schemas.openxmlformats.org/officeDocument/2006/relationships/slide" Target="/ppt/slides/slide1.xml" Id="Ra92be3e62fbe4b54" /><Relationship Type="http://schemas.openxmlformats.org/officeDocument/2006/relationships/slide" Target="/ppt/slides/slide2.xml" Id="R8f48be7ccc784724" /><Relationship Type="http://schemas.openxmlformats.org/officeDocument/2006/relationships/slide" Target="/ppt/slides/slide3.xml" Id="R10c4ed1e684d4cf2" /><Relationship Type="http://schemas.openxmlformats.org/officeDocument/2006/relationships/slide" Target="/ppt/slides/slide4.xml" Id="R1680678485f44d10" /><Relationship Type="http://schemas.openxmlformats.org/officeDocument/2006/relationships/slide" Target="/ppt/slides/slide5.xml" Id="R3c0182f6f8494f66" /><Relationship Type="http://schemas.openxmlformats.org/officeDocument/2006/relationships/slide" Target="/ppt/slides/slide6.xml" Id="Rc81333c79b0c4e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d7195e5e544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7ee19c5634188" /><Relationship Type="http://schemas.openxmlformats.org/officeDocument/2006/relationships/theme" Target="/ppt/slideMasters/theme/theme1.xml" Id="Rd4210b6553a442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7ee19c56341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2deff07de44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bb563ca6943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f5dfef7c44f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08895062f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1c92742c54d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e0f48915c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