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b318503e751461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dda85f81a894b0f"/>
  </p:sldMasterIdLst>
  <p:sldIdLst>
    <p:sldId xmlns:r="http://schemas.openxmlformats.org/officeDocument/2006/relationships" id="256" r:id="Rf567b864a2bf4510"/>
    <p:sldId xmlns:r="http://schemas.openxmlformats.org/officeDocument/2006/relationships" id="257" r:id="R880c79c9a4944795"/>
    <p:sldId xmlns:r="http://schemas.openxmlformats.org/officeDocument/2006/relationships" id="258" r:id="R0c01ab0a1aee49d5"/>
    <p:sldId xmlns:r="http://schemas.openxmlformats.org/officeDocument/2006/relationships" id="259" r:id="Re868a951b41941cf"/>
    <p:sldId xmlns:r="http://schemas.openxmlformats.org/officeDocument/2006/relationships" id="260" r:id="Re4621e6172414b14"/>
    <p:sldId xmlns:r="http://schemas.openxmlformats.org/officeDocument/2006/relationships" id="261" r:id="Rca1cc9807c3d4e11"/>
    <p:sldId xmlns:r="http://schemas.openxmlformats.org/officeDocument/2006/relationships" id="262" r:id="Rd5fb24a05c7d4a6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dda85f81a894b0f" /><Relationship Type="http://schemas.openxmlformats.org/officeDocument/2006/relationships/slide" Target="/ppt/slides/slide1.xml" Id="Rf567b864a2bf4510" /><Relationship Type="http://schemas.openxmlformats.org/officeDocument/2006/relationships/slide" Target="/ppt/slides/slide2.xml" Id="R880c79c9a4944795" /><Relationship Type="http://schemas.openxmlformats.org/officeDocument/2006/relationships/slide" Target="/ppt/slides/slide3.xml" Id="R0c01ab0a1aee49d5" /><Relationship Type="http://schemas.openxmlformats.org/officeDocument/2006/relationships/slide" Target="/ppt/slides/slide4.xml" Id="Re868a951b41941cf" /><Relationship Type="http://schemas.openxmlformats.org/officeDocument/2006/relationships/slide" Target="/ppt/slides/slide5.xml" Id="Re4621e6172414b14" /><Relationship Type="http://schemas.openxmlformats.org/officeDocument/2006/relationships/slide" Target="/ppt/slides/slide6.xml" Id="Rca1cc9807c3d4e11" /><Relationship Type="http://schemas.openxmlformats.org/officeDocument/2006/relationships/slide" Target="/ppt/slides/slide7.xml" Id="Rd5fb24a05c7d4a6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83097926a94432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e964d19a66470f" /><Relationship Type="http://schemas.openxmlformats.org/officeDocument/2006/relationships/theme" Target="/ppt/slideMasters/theme/theme1.xml" Id="R46c2bb74e05842f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7e964d19a66470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737f0bce7f473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77033b8fc1477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d5a8b663e2412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f2c130e2934cd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35e388484f4da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5642c2e397437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96e6df48b4425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MARITIME CORPORATE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MARITIME CORPORATE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MARITIME CORPORATE AS ble etablert [år] og holder til i Ulsteinvik.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MARITIME CORPORATE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MARITIME CORPORATE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MARITIME CORPORATE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210 686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174 873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143 694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1 329 599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1 420 656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MARITIME CORPORATE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RASMUSSEN STÅLE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MARITIME CORPORATE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Ståle Rasmussen, Anholen 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6065 Ulsteinvik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stra@marcorp.no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913 445 821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MARITIME CORPORATE AS</a:t>
            </a:r>
          </a:p>
        </p:txBody>
      </p:sp>
    </p:spTree>
  </p:cSld>
  <p:clrMapOvr>
    <a:masterClrMapping xmlns:a="http://schemas.openxmlformats.org/drawingml/2006/main"/>
  </p:clrMapOvr>
</p:sld>
</file>