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7d57554e054c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706153f1fa4772"/>
  </p:sldMasterIdLst>
  <p:sldIdLst>
    <p:sldId xmlns:r="http://schemas.openxmlformats.org/officeDocument/2006/relationships" id="256" r:id="Rcef197664abd4a13"/>
    <p:sldId xmlns:r="http://schemas.openxmlformats.org/officeDocument/2006/relationships" id="257" r:id="R58c9b5369c9849fd"/>
    <p:sldId xmlns:r="http://schemas.openxmlformats.org/officeDocument/2006/relationships" id="258" r:id="Raea7de906d8d474e"/>
    <p:sldId xmlns:r="http://schemas.openxmlformats.org/officeDocument/2006/relationships" id="259" r:id="Rb6b26010d9d54ac9"/>
    <p:sldId xmlns:r="http://schemas.openxmlformats.org/officeDocument/2006/relationships" id="260" r:id="Rc9e7138b44fd40ea"/>
    <p:sldId xmlns:r="http://schemas.openxmlformats.org/officeDocument/2006/relationships" id="261" r:id="R142e04ac8b174c75"/>
    <p:sldId xmlns:r="http://schemas.openxmlformats.org/officeDocument/2006/relationships" id="262" r:id="Ra308214d11f640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06153f1fa4772" /><Relationship Type="http://schemas.openxmlformats.org/officeDocument/2006/relationships/slide" Target="/ppt/slides/slide1.xml" Id="Rcef197664abd4a13" /><Relationship Type="http://schemas.openxmlformats.org/officeDocument/2006/relationships/slide" Target="/ppt/slides/slide2.xml" Id="R58c9b5369c9849fd" /><Relationship Type="http://schemas.openxmlformats.org/officeDocument/2006/relationships/slide" Target="/ppt/slides/slide3.xml" Id="Raea7de906d8d474e" /><Relationship Type="http://schemas.openxmlformats.org/officeDocument/2006/relationships/slide" Target="/ppt/slides/slide4.xml" Id="Rb6b26010d9d54ac9" /><Relationship Type="http://schemas.openxmlformats.org/officeDocument/2006/relationships/slide" Target="/ppt/slides/slide5.xml" Id="Rc9e7138b44fd40ea" /><Relationship Type="http://schemas.openxmlformats.org/officeDocument/2006/relationships/slide" Target="/ppt/slides/slide6.xml" Id="R142e04ac8b174c75" /><Relationship Type="http://schemas.openxmlformats.org/officeDocument/2006/relationships/slide" Target="/ppt/slides/slide7.xml" Id="Ra308214d11f640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073c9a74d44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6283229be415c" /><Relationship Type="http://schemas.openxmlformats.org/officeDocument/2006/relationships/theme" Target="/ppt/slideMasters/theme/theme1.xml" Id="Rfd7a1de8d348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6283229be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375515a5a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0c0f26cc04d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c4f463eb246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484ac1a404a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db28e6ef04e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d597bd2c545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9fbd75395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LA-BIM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LA-BIM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1 800 064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302 171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1 011 264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ASPERANDEN LASSE VIKØREN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Fjørevegen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913 464 613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