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d01399ac44f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458becf2a469d"/>
  </p:sldMasterIdLst>
  <p:sldIdLst>
    <p:sldId xmlns:r="http://schemas.openxmlformats.org/officeDocument/2006/relationships" id="256" r:id="Rd77c99a62df547e1"/>
    <p:sldId xmlns:r="http://schemas.openxmlformats.org/officeDocument/2006/relationships" id="257" r:id="R9f8ef0c81a274f0d"/>
    <p:sldId xmlns:r="http://schemas.openxmlformats.org/officeDocument/2006/relationships" id="258" r:id="R8450eab2a9f24740"/>
    <p:sldId xmlns:r="http://schemas.openxmlformats.org/officeDocument/2006/relationships" id="259" r:id="Rcf1b2b7d170d413f"/>
    <p:sldId xmlns:r="http://schemas.openxmlformats.org/officeDocument/2006/relationships" id="260" r:id="R3afd19f959b14e38"/>
    <p:sldId xmlns:r="http://schemas.openxmlformats.org/officeDocument/2006/relationships" id="261" r:id="R742dca8afcc74308"/>
    <p:sldId xmlns:r="http://schemas.openxmlformats.org/officeDocument/2006/relationships" id="262" r:id="R5c251dec8739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458becf2a469d" /><Relationship Type="http://schemas.openxmlformats.org/officeDocument/2006/relationships/slide" Target="/ppt/slides/slide1.xml" Id="Rd77c99a62df547e1" /><Relationship Type="http://schemas.openxmlformats.org/officeDocument/2006/relationships/slide" Target="/ppt/slides/slide2.xml" Id="R9f8ef0c81a274f0d" /><Relationship Type="http://schemas.openxmlformats.org/officeDocument/2006/relationships/slide" Target="/ppt/slides/slide3.xml" Id="R8450eab2a9f24740" /><Relationship Type="http://schemas.openxmlformats.org/officeDocument/2006/relationships/slide" Target="/ppt/slides/slide4.xml" Id="Rcf1b2b7d170d413f" /><Relationship Type="http://schemas.openxmlformats.org/officeDocument/2006/relationships/slide" Target="/ppt/slides/slide5.xml" Id="R3afd19f959b14e38" /><Relationship Type="http://schemas.openxmlformats.org/officeDocument/2006/relationships/slide" Target="/ppt/slides/slide6.xml" Id="R742dca8afcc74308" /><Relationship Type="http://schemas.openxmlformats.org/officeDocument/2006/relationships/slide" Target="/ppt/slides/slide7.xml" Id="R5c251dec8739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15606d7bb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253e1b8bd4302" /><Relationship Type="http://schemas.openxmlformats.org/officeDocument/2006/relationships/theme" Target="/ppt/slideMasters/theme/theme1.xml" Id="R4475f26f93d8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253e1b8bd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4b919b9e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35da3399e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25887a230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df2daddf7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b77a7dd0a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4936e3ea1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f7643364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SKARNESET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15 469 292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17 195 204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17 304 558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STEVNEBØ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Simon Stevnebø, Nydalen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