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009b0f221040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76fdf7083f45b4"/>
  </p:sldMasterIdLst>
  <p:sldIdLst>
    <p:sldId xmlns:r="http://schemas.openxmlformats.org/officeDocument/2006/relationships" id="256" r:id="R7fae665cb312454c"/>
    <p:sldId xmlns:r="http://schemas.openxmlformats.org/officeDocument/2006/relationships" id="257" r:id="R02c2c8bdcab94389"/>
    <p:sldId xmlns:r="http://schemas.openxmlformats.org/officeDocument/2006/relationships" id="258" r:id="Rc8f3152924f94aa9"/>
    <p:sldId xmlns:r="http://schemas.openxmlformats.org/officeDocument/2006/relationships" id="259" r:id="R03a1f62199f14d1d"/>
    <p:sldId xmlns:r="http://schemas.openxmlformats.org/officeDocument/2006/relationships" id="260" r:id="R83c098ede504491b"/>
    <p:sldId xmlns:r="http://schemas.openxmlformats.org/officeDocument/2006/relationships" id="261" r:id="R372c31f203c84b9e"/>
    <p:sldId xmlns:r="http://schemas.openxmlformats.org/officeDocument/2006/relationships" id="262" r:id="R50f917f6b70242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76fdf7083f45b4" /><Relationship Type="http://schemas.openxmlformats.org/officeDocument/2006/relationships/slide" Target="/ppt/slides/slide1.xml" Id="R7fae665cb312454c" /><Relationship Type="http://schemas.openxmlformats.org/officeDocument/2006/relationships/slide" Target="/ppt/slides/slide2.xml" Id="R02c2c8bdcab94389" /><Relationship Type="http://schemas.openxmlformats.org/officeDocument/2006/relationships/slide" Target="/ppt/slides/slide3.xml" Id="Rc8f3152924f94aa9" /><Relationship Type="http://schemas.openxmlformats.org/officeDocument/2006/relationships/slide" Target="/ppt/slides/slide4.xml" Id="R03a1f62199f14d1d" /><Relationship Type="http://schemas.openxmlformats.org/officeDocument/2006/relationships/slide" Target="/ppt/slides/slide5.xml" Id="R83c098ede504491b" /><Relationship Type="http://schemas.openxmlformats.org/officeDocument/2006/relationships/slide" Target="/ppt/slides/slide6.xml" Id="R372c31f203c84b9e" /><Relationship Type="http://schemas.openxmlformats.org/officeDocument/2006/relationships/slide" Target="/ppt/slides/slide7.xml" Id="R50f917f6b70242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8b5ea782f24c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0a5ffbf8cc4b64" /><Relationship Type="http://schemas.openxmlformats.org/officeDocument/2006/relationships/theme" Target="/ppt/slideMasters/theme/theme1.xml" Id="Re013f9dcb6b341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0a5ffbf8cc4b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c9dc96932046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bbc14570e94b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649ff631e846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13513c32054c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75ded355964b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a3b0d0631440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5aca1fa6a848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OMG HOLDINGS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OMG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OMG HOLDINGS AS ble etablert [år] og holder til i Etne.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OMG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OMG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OMG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−439 158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6 239 304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9 934 878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OMG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GRINDHEIM OLE MARTIN  –  89,1 %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GRINDHEIM ANNIKE  –  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REITAN BIRTE  –  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GRINDHEIM ALF JOHAN  –  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GRINDHEIM BJARTE  –  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GRINDHEIM MAREN  –  1,8 %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OMG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Tongane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5590 Etne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913 545 583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OMG HOLDINGS AS</a:t>
            </a:r>
          </a:p>
        </p:txBody>
      </p:sp>
    </p:spTree>
  </p:cSld>
  <p:clrMapOvr>
    <a:masterClrMapping xmlns:a="http://schemas.openxmlformats.org/drawingml/2006/main"/>
  </p:clrMapOvr>
</p:sld>
</file>