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9c9383addd4a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a6dbc69b92419f"/>
  </p:sldMasterIdLst>
  <p:sldIdLst>
    <p:sldId xmlns:r="http://schemas.openxmlformats.org/officeDocument/2006/relationships" id="256" r:id="R78f2e855c3bd4142"/>
    <p:sldId xmlns:r="http://schemas.openxmlformats.org/officeDocument/2006/relationships" id="257" r:id="R357b5af70649472a"/>
    <p:sldId xmlns:r="http://schemas.openxmlformats.org/officeDocument/2006/relationships" id="258" r:id="R084083548dd84711"/>
    <p:sldId xmlns:r="http://schemas.openxmlformats.org/officeDocument/2006/relationships" id="259" r:id="R8e93ae40d1cd4fc5"/>
    <p:sldId xmlns:r="http://schemas.openxmlformats.org/officeDocument/2006/relationships" id="260" r:id="R262d0dfa49794478"/>
    <p:sldId xmlns:r="http://schemas.openxmlformats.org/officeDocument/2006/relationships" id="261" r:id="R449f6594300d4a9e"/>
    <p:sldId xmlns:r="http://schemas.openxmlformats.org/officeDocument/2006/relationships" id="262" r:id="R83092daca37b4f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6dbc69b92419f" /><Relationship Type="http://schemas.openxmlformats.org/officeDocument/2006/relationships/slide" Target="/ppt/slides/slide1.xml" Id="R78f2e855c3bd4142" /><Relationship Type="http://schemas.openxmlformats.org/officeDocument/2006/relationships/slide" Target="/ppt/slides/slide2.xml" Id="R357b5af70649472a" /><Relationship Type="http://schemas.openxmlformats.org/officeDocument/2006/relationships/slide" Target="/ppt/slides/slide3.xml" Id="R084083548dd84711" /><Relationship Type="http://schemas.openxmlformats.org/officeDocument/2006/relationships/slide" Target="/ppt/slides/slide4.xml" Id="R8e93ae40d1cd4fc5" /><Relationship Type="http://schemas.openxmlformats.org/officeDocument/2006/relationships/slide" Target="/ppt/slides/slide5.xml" Id="R262d0dfa49794478" /><Relationship Type="http://schemas.openxmlformats.org/officeDocument/2006/relationships/slide" Target="/ppt/slides/slide6.xml" Id="R449f6594300d4a9e" /><Relationship Type="http://schemas.openxmlformats.org/officeDocument/2006/relationships/slide" Target="/ppt/slides/slide7.xml" Id="R83092daca37b4f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1d6ed53a545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74e2ab4fd49d4" /><Relationship Type="http://schemas.openxmlformats.org/officeDocument/2006/relationships/theme" Target="/ppt/slideMasters/theme/theme1.xml" Id="R328130dcdd2543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374e2ab4fd49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f8ad1380d40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b5746da824c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cfac88c4d4f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9a892244b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b8ba9b455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2e657b74643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9fe3f4a37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