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561212d85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1171f8461494f"/>
  </p:sldMasterIdLst>
  <p:sldIdLst>
    <p:sldId xmlns:r="http://schemas.openxmlformats.org/officeDocument/2006/relationships" id="256" r:id="Re9a95931f3994c30"/>
    <p:sldId xmlns:r="http://schemas.openxmlformats.org/officeDocument/2006/relationships" id="257" r:id="R1fb4c718fd824ead"/>
    <p:sldId xmlns:r="http://schemas.openxmlformats.org/officeDocument/2006/relationships" id="258" r:id="R8b1465fd65724cad"/>
    <p:sldId xmlns:r="http://schemas.openxmlformats.org/officeDocument/2006/relationships" id="259" r:id="Rca200b6e8742488e"/>
    <p:sldId xmlns:r="http://schemas.openxmlformats.org/officeDocument/2006/relationships" id="260" r:id="R0825cbea1af24cb5"/>
    <p:sldId xmlns:r="http://schemas.openxmlformats.org/officeDocument/2006/relationships" id="261" r:id="R8f9ca91eb10c4051"/>
    <p:sldId xmlns:r="http://schemas.openxmlformats.org/officeDocument/2006/relationships" id="262" r:id="R68bfcfdf732645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1171f8461494f" /><Relationship Type="http://schemas.openxmlformats.org/officeDocument/2006/relationships/slide" Target="/ppt/slides/slide1.xml" Id="Re9a95931f3994c30" /><Relationship Type="http://schemas.openxmlformats.org/officeDocument/2006/relationships/slide" Target="/ppt/slides/slide2.xml" Id="R1fb4c718fd824ead" /><Relationship Type="http://schemas.openxmlformats.org/officeDocument/2006/relationships/slide" Target="/ppt/slides/slide3.xml" Id="R8b1465fd65724cad" /><Relationship Type="http://schemas.openxmlformats.org/officeDocument/2006/relationships/slide" Target="/ppt/slides/slide4.xml" Id="Rca200b6e8742488e" /><Relationship Type="http://schemas.openxmlformats.org/officeDocument/2006/relationships/slide" Target="/ppt/slides/slide5.xml" Id="R0825cbea1af24cb5" /><Relationship Type="http://schemas.openxmlformats.org/officeDocument/2006/relationships/slide" Target="/ppt/slides/slide6.xml" Id="R8f9ca91eb10c4051" /><Relationship Type="http://schemas.openxmlformats.org/officeDocument/2006/relationships/slide" Target="/ppt/slides/slide7.xml" Id="R68bfcfdf732645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9f673a0cc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c8a7e75444c8" /><Relationship Type="http://schemas.openxmlformats.org/officeDocument/2006/relationships/theme" Target="/ppt/slideMasters/theme/theme1.xml" Id="Rcac9cdc08451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bc8a7e754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3011e3184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604234a2e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5a040e30b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98a1a6ba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e321bc8d346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2706d6c144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c9651a4a444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34 665 066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13 650 269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REKE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GUNNAR BORG VATNE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THEIS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STEEN-OTTOSEN ØDEGÅRD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SLYK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post@activeel.no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www.active-elektro.no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