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cfe3713bd4c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ecfde59c441a1"/>
  </p:sldMasterIdLst>
  <p:sldIdLst>
    <p:sldId xmlns:r="http://schemas.openxmlformats.org/officeDocument/2006/relationships" id="256" r:id="Rcb3d1173ba9c4d1c"/>
    <p:sldId xmlns:r="http://schemas.openxmlformats.org/officeDocument/2006/relationships" id="257" r:id="R5c8dd459b8884180"/>
    <p:sldId xmlns:r="http://schemas.openxmlformats.org/officeDocument/2006/relationships" id="258" r:id="R125b3c063b7a432b"/>
    <p:sldId xmlns:r="http://schemas.openxmlformats.org/officeDocument/2006/relationships" id="259" r:id="R393c39744ae34128"/>
    <p:sldId xmlns:r="http://schemas.openxmlformats.org/officeDocument/2006/relationships" id="260" r:id="Rbea7bb127dd946f9"/>
    <p:sldId xmlns:r="http://schemas.openxmlformats.org/officeDocument/2006/relationships" id="261" r:id="Rec1b7d6f089a48ae"/>
    <p:sldId xmlns:r="http://schemas.openxmlformats.org/officeDocument/2006/relationships" id="262" r:id="R610a53463697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ecfde59c441a1" /><Relationship Type="http://schemas.openxmlformats.org/officeDocument/2006/relationships/slide" Target="/ppt/slides/slide1.xml" Id="Rcb3d1173ba9c4d1c" /><Relationship Type="http://schemas.openxmlformats.org/officeDocument/2006/relationships/slide" Target="/ppt/slides/slide2.xml" Id="R5c8dd459b8884180" /><Relationship Type="http://schemas.openxmlformats.org/officeDocument/2006/relationships/slide" Target="/ppt/slides/slide3.xml" Id="R125b3c063b7a432b" /><Relationship Type="http://schemas.openxmlformats.org/officeDocument/2006/relationships/slide" Target="/ppt/slides/slide4.xml" Id="R393c39744ae34128" /><Relationship Type="http://schemas.openxmlformats.org/officeDocument/2006/relationships/slide" Target="/ppt/slides/slide5.xml" Id="Rbea7bb127dd946f9" /><Relationship Type="http://schemas.openxmlformats.org/officeDocument/2006/relationships/slide" Target="/ppt/slides/slide6.xml" Id="Rec1b7d6f089a48ae" /><Relationship Type="http://schemas.openxmlformats.org/officeDocument/2006/relationships/slide" Target="/ppt/slides/slide7.xml" Id="R610a53463697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d2442b156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07c6845264278" /><Relationship Type="http://schemas.openxmlformats.org/officeDocument/2006/relationships/theme" Target="/ppt/slideMasters/theme/theme1.xml" Id="R56c4eae1786a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d07c684526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c7615b3e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59a674bc544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da539d9d8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0c0d2cb22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bedcdb44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57d82f45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ee0716971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34 138 966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12 851 977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