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f50fd3e0ae4c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f7f1fcc2b4cac"/>
  </p:sldMasterIdLst>
  <p:sldIdLst>
    <p:sldId xmlns:r="http://schemas.openxmlformats.org/officeDocument/2006/relationships" id="256" r:id="R210d7a7051184298"/>
    <p:sldId xmlns:r="http://schemas.openxmlformats.org/officeDocument/2006/relationships" id="257" r:id="R51bfd4afddc44f00"/>
    <p:sldId xmlns:r="http://schemas.openxmlformats.org/officeDocument/2006/relationships" id="258" r:id="R0c7778cdb0fe43df"/>
    <p:sldId xmlns:r="http://schemas.openxmlformats.org/officeDocument/2006/relationships" id="259" r:id="Rdb715a5cf7eb4f92"/>
    <p:sldId xmlns:r="http://schemas.openxmlformats.org/officeDocument/2006/relationships" id="260" r:id="R65b2622c8e1746f8"/>
    <p:sldId xmlns:r="http://schemas.openxmlformats.org/officeDocument/2006/relationships" id="261" r:id="R57acd6f5af3a4009"/>
    <p:sldId xmlns:r="http://schemas.openxmlformats.org/officeDocument/2006/relationships" id="262" r:id="R1d58cf72dc2f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f7f1fcc2b4cac" /><Relationship Type="http://schemas.openxmlformats.org/officeDocument/2006/relationships/slide" Target="/ppt/slides/slide1.xml" Id="R210d7a7051184298" /><Relationship Type="http://schemas.openxmlformats.org/officeDocument/2006/relationships/slide" Target="/ppt/slides/slide2.xml" Id="R51bfd4afddc44f00" /><Relationship Type="http://schemas.openxmlformats.org/officeDocument/2006/relationships/slide" Target="/ppt/slides/slide3.xml" Id="R0c7778cdb0fe43df" /><Relationship Type="http://schemas.openxmlformats.org/officeDocument/2006/relationships/slide" Target="/ppt/slides/slide4.xml" Id="Rdb715a5cf7eb4f92" /><Relationship Type="http://schemas.openxmlformats.org/officeDocument/2006/relationships/slide" Target="/ppt/slides/slide5.xml" Id="R65b2622c8e1746f8" /><Relationship Type="http://schemas.openxmlformats.org/officeDocument/2006/relationships/slide" Target="/ppt/slides/slide6.xml" Id="R57acd6f5af3a4009" /><Relationship Type="http://schemas.openxmlformats.org/officeDocument/2006/relationships/slide" Target="/ppt/slides/slide7.xml" Id="R1d58cf72dc2f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8c6c5949f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ee22144d34210" /><Relationship Type="http://schemas.openxmlformats.org/officeDocument/2006/relationships/theme" Target="/ppt/slideMasters/theme/theme1.xml" Id="Rb8fcd6a3802c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ee22144d3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ab6cb11e9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b07eb77f5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81890a991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5c555c07e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947291ad741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ee48426d245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ea9bd602b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PTEKNIKK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PTEKNIKK HOLDING AS ble etablert [år] og holder til i Berger.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2 028 412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2 035 838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Fjordutsikten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3075 Berger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per.oyvind@northerm.no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913 561 007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