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69cd15aaddc456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bb7a2fbdd54ff9"/>
  </p:sldMasterIdLst>
  <p:sldIdLst>
    <p:sldId xmlns:r="http://schemas.openxmlformats.org/officeDocument/2006/relationships" id="256" r:id="R1fe497491a0c4912"/>
    <p:sldId xmlns:r="http://schemas.openxmlformats.org/officeDocument/2006/relationships" id="257" r:id="Rdbf4adb9823848db"/>
    <p:sldId xmlns:r="http://schemas.openxmlformats.org/officeDocument/2006/relationships" id="258" r:id="R7ab9d47ad4bf4a31"/>
    <p:sldId xmlns:r="http://schemas.openxmlformats.org/officeDocument/2006/relationships" id="259" r:id="R171697e83d984144"/>
    <p:sldId xmlns:r="http://schemas.openxmlformats.org/officeDocument/2006/relationships" id="260" r:id="R026b5185dd4b485a"/>
    <p:sldId xmlns:r="http://schemas.openxmlformats.org/officeDocument/2006/relationships" id="261" r:id="Rbd316a2678f9452c"/>
    <p:sldId xmlns:r="http://schemas.openxmlformats.org/officeDocument/2006/relationships" id="262" r:id="R2830d2c4c75e494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bb7a2fbdd54ff9" /><Relationship Type="http://schemas.openxmlformats.org/officeDocument/2006/relationships/slide" Target="/ppt/slides/slide1.xml" Id="R1fe497491a0c4912" /><Relationship Type="http://schemas.openxmlformats.org/officeDocument/2006/relationships/slide" Target="/ppt/slides/slide2.xml" Id="Rdbf4adb9823848db" /><Relationship Type="http://schemas.openxmlformats.org/officeDocument/2006/relationships/slide" Target="/ppt/slides/slide3.xml" Id="R7ab9d47ad4bf4a31" /><Relationship Type="http://schemas.openxmlformats.org/officeDocument/2006/relationships/slide" Target="/ppt/slides/slide4.xml" Id="R171697e83d984144" /><Relationship Type="http://schemas.openxmlformats.org/officeDocument/2006/relationships/slide" Target="/ppt/slides/slide5.xml" Id="R026b5185dd4b485a" /><Relationship Type="http://schemas.openxmlformats.org/officeDocument/2006/relationships/slide" Target="/ppt/slides/slide6.xml" Id="Rbd316a2678f9452c" /><Relationship Type="http://schemas.openxmlformats.org/officeDocument/2006/relationships/slide" Target="/ppt/slides/slide7.xml" Id="R2830d2c4c75e494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4937b00ead445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3a641cb93f47bf" /><Relationship Type="http://schemas.openxmlformats.org/officeDocument/2006/relationships/theme" Target="/ppt/slideMasters/theme/theme1.xml" Id="R7550ed8ab10e485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3a641cb93f47b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5ec244759c4c9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ccbd9d0bd6480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2393148c09442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80e246c63742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e075a5c19e46f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e3b504fb284be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a8bfa397f54b3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ÅSGÅRDSTRAND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ÅSGÅRDSTRAND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ÅSGÅRDSTRAND REGNSKAP AS ble etablert [år] og holder til i Åsgårdstrand.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ÅSGÅRDSTRAND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ÅSGÅRDSTRAND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ÅSGÅRDSTRAND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2 668 237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45 209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55 685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121 096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1 552 301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ÅSGÅRDSTRAND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KARLSEN STIG BJØNNESS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ÅSGÅRDSTRAND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Torvet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3179 Åsgårdstrand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08 13 81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sbkarls@online.no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913 589 513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ÅSGÅRDSTRAND REGNSKAP AS</a:t>
            </a:r>
          </a:p>
        </p:txBody>
      </p:sp>
    </p:spTree>
  </p:cSld>
  <p:clrMapOvr>
    <a:masterClrMapping xmlns:a="http://schemas.openxmlformats.org/drawingml/2006/main"/>
  </p:clrMapOvr>
</p:sld>
</file>