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b41f88726c47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706ca740274ee7"/>
  </p:sldMasterIdLst>
  <p:sldIdLst>
    <p:sldId xmlns:r="http://schemas.openxmlformats.org/officeDocument/2006/relationships" id="256" r:id="R2bccfbe5f82e4281"/>
    <p:sldId xmlns:r="http://schemas.openxmlformats.org/officeDocument/2006/relationships" id="257" r:id="R7e1508c202d94844"/>
    <p:sldId xmlns:r="http://schemas.openxmlformats.org/officeDocument/2006/relationships" id="258" r:id="Rc328c01e69f044be"/>
    <p:sldId xmlns:r="http://schemas.openxmlformats.org/officeDocument/2006/relationships" id="259" r:id="R0df3c48799124aad"/>
    <p:sldId xmlns:r="http://schemas.openxmlformats.org/officeDocument/2006/relationships" id="260" r:id="R111ddeca4db740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706ca740274ee7" /><Relationship Type="http://schemas.openxmlformats.org/officeDocument/2006/relationships/slide" Target="/ppt/slides/slide1.xml" Id="R2bccfbe5f82e4281" /><Relationship Type="http://schemas.openxmlformats.org/officeDocument/2006/relationships/slide" Target="/ppt/slides/slide2.xml" Id="R7e1508c202d94844" /><Relationship Type="http://schemas.openxmlformats.org/officeDocument/2006/relationships/slide" Target="/ppt/slides/slide3.xml" Id="Rc328c01e69f044be" /><Relationship Type="http://schemas.openxmlformats.org/officeDocument/2006/relationships/slide" Target="/ppt/slides/slide4.xml" Id="R0df3c48799124aad" /><Relationship Type="http://schemas.openxmlformats.org/officeDocument/2006/relationships/slide" Target="/ppt/slides/slide5.xml" Id="R111ddeca4db740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29a7d669147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0a0adbdb3488d" /><Relationship Type="http://schemas.openxmlformats.org/officeDocument/2006/relationships/theme" Target="/ppt/slideMasters/theme/theme1.xml" Id="R2bcd34c609a741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f0a0adbdb348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84ec4889b47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a1035f9e242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a4708561749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7e2469b1044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0114a0efe45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TIMI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TIMI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TIMI IMPORT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TIMI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TIMI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TIMI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913 593 545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TIMI IMPORT AS</a:t>
            </a:r>
          </a:p>
        </p:txBody>
      </p:sp>
    </p:spTree>
  </p:cSld>
  <p:clrMapOvr>
    <a:masterClrMapping xmlns:a="http://schemas.openxmlformats.org/drawingml/2006/main"/>
  </p:clrMapOvr>
</p:sld>
</file>