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81e69dff546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c4d84cfb744fec"/>
  </p:sldMasterIdLst>
  <p:sldIdLst>
    <p:sldId xmlns:r="http://schemas.openxmlformats.org/officeDocument/2006/relationships" id="256" r:id="Rab16224c6fe3422f"/>
    <p:sldId xmlns:r="http://schemas.openxmlformats.org/officeDocument/2006/relationships" id="257" r:id="R2fbfc5ceafba4384"/>
    <p:sldId xmlns:r="http://schemas.openxmlformats.org/officeDocument/2006/relationships" id="258" r:id="Rd09641612bb844c5"/>
    <p:sldId xmlns:r="http://schemas.openxmlformats.org/officeDocument/2006/relationships" id="259" r:id="R4d7644561ec843d4"/>
    <p:sldId xmlns:r="http://schemas.openxmlformats.org/officeDocument/2006/relationships" id="260" r:id="Re36308be63674ebe"/>
    <p:sldId xmlns:r="http://schemas.openxmlformats.org/officeDocument/2006/relationships" id="261" r:id="R628f1023880b411a"/>
    <p:sldId xmlns:r="http://schemas.openxmlformats.org/officeDocument/2006/relationships" id="262" r:id="R26a719a4f3eb4b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4d84cfb744fec" /><Relationship Type="http://schemas.openxmlformats.org/officeDocument/2006/relationships/slide" Target="/ppt/slides/slide1.xml" Id="Rab16224c6fe3422f" /><Relationship Type="http://schemas.openxmlformats.org/officeDocument/2006/relationships/slide" Target="/ppt/slides/slide2.xml" Id="R2fbfc5ceafba4384" /><Relationship Type="http://schemas.openxmlformats.org/officeDocument/2006/relationships/slide" Target="/ppt/slides/slide3.xml" Id="Rd09641612bb844c5" /><Relationship Type="http://schemas.openxmlformats.org/officeDocument/2006/relationships/slide" Target="/ppt/slides/slide4.xml" Id="R4d7644561ec843d4" /><Relationship Type="http://schemas.openxmlformats.org/officeDocument/2006/relationships/slide" Target="/ppt/slides/slide5.xml" Id="Re36308be63674ebe" /><Relationship Type="http://schemas.openxmlformats.org/officeDocument/2006/relationships/slide" Target="/ppt/slides/slide6.xml" Id="R628f1023880b411a" /><Relationship Type="http://schemas.openxmlformats.org/officeDocument/2006/relationships/slide" Target="/ppt/slides/slide7.xml" Id="R26a719a4f3eb4b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d38c89ca2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84dcdfa8847b6" /><Relationship Type="http://schemas.openxmlformats.org/officeDocument/2006/relationships/theme" Target="/ppt/slideMasters/theme/theme1.xml" Id="R4606cb4bde8a4c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d84dcdfa8847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d3ef1bfe14e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e7f0768254e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4f3aa4fba40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d277f1dd946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801dd424849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4241743cf4e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c884a26ef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