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c0ce5b00504b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c787ae7996479b"/>
  </p:sldMasterIdLst>
  <p:sldIdLst>
    <p:sldId xmlns:r="http://schemas.openxmlformats.org/officeDocument/2006/relationships" id="256" r:id="R0a5843b7c1d44724"/>
    <p:sldId xmlns:r="http://schemas.openxmlformats.org/officeDocument/2006/relationships" id="257" r:id="R34240806da134084"/>
    <p:sldId xmlns:r="http://schemas.openxmlformats.org/officeDocument/2006/relationships" id="258" r:id="Re152648b71c9421f"/>
    <p:sldId xmlns:r="http://schemas.openxmlformats.org/officeDocument/2006/relationships" id="259" r:id="Rdcc785e21cda4806"/>
    <p:sldId xmlns:r="http://schemas.openxmlformats.org/officeDocument/2006/relationships" id="260" r:id="Rdedb301cd6c24598"/>
    <p:sldId xmlns:r="http://schemas.openxmlformats.org/officeDocument/2006/relationships" id="261" r:id="R1470c83311004da1"/>
    <p:sldId xmlns:r="http://schemas.openxmlformats.org/officeDocument/2006/relationships" id="262" r:id="Rc4890051c42d4b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c787ae7996479b" /><Relationship Type="http://schemas.openxmlformats.org/officeDocument/2006/relationships/slide" Target="/ppt/slides/slide1.xml" Id="R0a5843b7c1d44724" /><Relationship Type="http://schemas.openxmlformats.org/officeDocument/2006/relationships/slide" Target="/ppt/slides/slide2.xml" Id="R34240806da134084" /><Relationship Type="http://schemas.openxmlformats.org/officeDocument/2006/relationships/slide" Target="/ppt/slides/slide3.xml" Id="Re152648b71c9421f" /><Relationship Type="http://schemas.openxmlformats.org/officeDocument/2006/relationships/slide" Target="/ppt/slides/slide4.xml" Id="Rdcc785e21cda4806" /><Relationship Type="http://schemas.openxmlformats.org/officeDocument/2006/relationships/slide" Target="/ppt/slides/slide5.xml" Id="Rdedb301cd6c24598" /><Relationship Type="http://schemas.openxmlformats.org/officeDocument/2006/relationships/slide" Target="/ppt/slides/slide6.xml" Id="R1470c83311004da1" /><Relationship Type="http://schemas.openxmlformats.org/officeDocument/2006/relationships/slide" Target="/ppt/slides/slide7.xml" Id="Rc4890051c42d4b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37bad650eb4e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fcab5d58b4c7d" /><Relationship Type="http://schemas.openxmlformats.org/officeDocument/2006/relationships/theme" Target="/ppt/slideMasters/theme/theme1.xml" Id="R33680ffcc6dd4a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6fcab5d58b4c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21430b0a449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a09769ce74f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3e40f8d3b4b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a944380ee42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575a5f3534c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a28307acc46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2da48ed6248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ORTEN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ORTEN EIENDOM AS ble etablert [år] og holder til i Aukra.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−82 761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248 568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1 504 190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ORTEN BJØRN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Riksfjordvegen 174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6480 Aukra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17 44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btort@online.no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ORTEN EIENDOM AS</a:t>
            </a:r>
          </a:p>
        </p:txBody>
      </p:sp>
    </p:spTree>
  </p:cSld>
  <p:clrMapOvr>
    <a:masterClrMapping xmlns:a="http://schemas.openxmlformats.org/drawingml/2006/main"/>
  </p:clrMapOvr>
</p:sld>
</file>