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9976b9182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e7312eb374ef5"/>
  </p:sldMasterIdLst>
  <p:sldIdLst>
    <p:sldId xmlns:r="http://schemas.openxmlformats.org/officeDocument/2006/relationships" id="256" r:id="R0656732d361a451c"/>
    <p:sldId xmlns:r="http://schemas.openxmlformats.org/officeDocument/2006/relationships" id="257" r:id="Rb55e3d32d2404afc"/>
    <p:sldId xmlns:r="http://schemas.openxmlformats.org/officeDocument/2006/relationships" id="258" r:id="R2f26f50a585f4e78"/>
    <p:sldId xmlns:r="http://schemas.openxmlformats.org/officeDocument/2006/relationships" id="259" r:id="R0c9a843e73e44372"/>
    <p:sldId xmlns:r="http://schemas.openxmlformats.org/officeDocument/2006/relationships" id="260" r:id="R5a496359540945a7"/>
    <p:sldId xmlns:r="http://schemas.openxmlformats.org/officeDocument/2006/relationships" id="261" r:id="Rd32fb3d826f144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e7312eb374ef5" /><Relationship Type="http://schemas.openxmlformats.org/officeDocument/2006/relationships/slide" Target="/ppt/slides/slide1.xml" Id="R0656732d361a451c" /><Relationship Type="http://schemas.openxmlformats.org/officeDocument/2006/relationships/slide" Target="/ppt/slides/slide2.xml" Id="Rb55e3d32d2404afc" /><Relationship Type="http://schemas.openxmlformats.org/officeDocument/2006/relationships/slide" Target="/ppt/slides/slide3.xml" Id="R2f26f50a585f4e78" /><Relationship Type="http://schemas.openxmlformats.org/officeDocument/2006/relationships/slide" Target="/ppt/slides/slide4.xml" Id="R0c9a843e73e44372" /><Relationship Type="http://schemas.openxmlformats.org/officeDocument/2006/relationships/slide" Target="/ppt/slides/slide5.xml" Id="R5a496359540945a7" /><Relationship Type="http://schemas.openxmlformats.org/officeDocument/2006/relationships/slide" Target="/ppt/slides/slide6.xml" Id="Rd32fb3d826f144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1c1479938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c86053b044e90" /><Relationship Type="http://schemas.openxmlformats.org/officeDocument/2006/relationships/theme" Target="/ppt/slideMasters/theme/theme1.xml" Id="Rc9d6f752d455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c86053b04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edaff3016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ead6364d0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6a34b8f90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0b114f83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325deabfb49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934593600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