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69f9a487bf43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7ca798eae64ce6"/>
  </p:sldMasterIdLst>
  <p:sldIdLst>
    <p:sldId xmlns:r="http://schemas.openxmlformats.org/officeDocument/2006/relationships" id="256" r:id="Rd2af0505d8594317"/>
    <p:sldId xmlns:r="http://schemas.openxmlformats.org/officeDocument/2006/relationships" id="257" r:id="R0b5698dfc7dc4be3"/>
    <p:sldId xmlns:r="http://schemas.openxmlformats.org/officeDocument/2006/relationships" id="258" r:id="Re71ebf5311084781"/>
    <p:sldId xmlns:r="http://schemas.openxmlformats.org/officeDocument/2006/relationships" id="259" r:id="Rde62749ce734421d"/>
    <p:sldId xmlns:r="http://schemas.openxmlformats.org/officeDocument/2006/relationships" id="260" r:id="Rbf885b9e568145f4"/>
    <p:sldId xmlns:r="http://schemas.openxmlformats.org/officeDocument/2006/relationships" id="261" r:id="Rfbec6e9926294aab"/>
    <p:sldId xmlns:r="http://schemas.openxmlformats.org/officeDocument/2006/relationships" id="262" r:id="Re49dc91517a04e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7ca798eae64ce6" /><Relationship Type="http://schemas.openxmlformats.org/officeDocument/2006/relationships/slide" Target="/ppt/slides/slide1.xml" Id="Rd2af0505d8594317" /><Relationship Type="http://schemas.openxmlformats.org/officeDocument/2006/relationships/slide" Target="/ppt/slides/slide2.xml" Id="R0b5698dfc7dc4be3" /><Relationship Type="http://schemas.openxmlformats.org/officeDocument/2006/relationships/slide" Target="/ppt/slides/slide3.xml" Id="Re71ebf5311084781" /><Relationship Type="http://schemas.openxmlformats.org/officeDocument/2006/relationships/slide" Target="/ppt/slides/slide4.xml" Id="Rde62749ce734421d" /><Relationship Type="http://schemas.openxmlformats.org/officeDocument/2006/relationships/slide" Target="/ppt/slides/slide5.xml" Id="Rbf885b9e568145f4" /><Relationship Type="http://schemas.openxmlformats.org/officeDocument/2006/relationships/slide" Target="/ppt/slides/slide6.xml" Id="Rfbec6e9926294aab" /><Relationship Type="http://schemas.openxmlformats.org/officeDocument/2006/relationships/slide" Target="/ppt/slides/slide7.xml" Id="Re49dc91517a04e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0def5f785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64920d31d4ba4" /><Relationship Type="http://schemas.openxmlformats.org/officeDocument/2006/relationships/theme" Target="/ppt/slideMasters/theme/theme1.xml" Id="R0f9259b65bcc4c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64920d31d4b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32465953c44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29e31c7f941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7517ed54343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573199fe84b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0f6c5fff14e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244345c56846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0de6d23994c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GROUP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464 320 510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15 469 148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53 741 675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194 897 589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GERALDO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O.S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