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8a22b43f5174b3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835ba083ee1415e"/>
  </p:sldMasterIdLst>
  <p:sldIdLst>
    <p:sldId xmlns:r="http://schemas.openxmlformats.org/officeDocument/2006/relationships" id="256" r:id="R7dad2817f49e4b7d"/>
    <p:sldId xmlns:r="http://schemas.openxmlformats.org/officeDocument/2006/relationships" id="257" r:id="R1cec6c03184e4c47"/>
    <p:sldId xmlns:r="http://schemas.openxmlformats.org/officeDocument/2006/relationships" id="258" r:id="R945519bf3f75421f"/>
    <p:sldId xmlns:r="http://schemas.openxmlformats.org/officeDocument/2006/relationships" id="259" r:id="Red0f628570254e86"/>
    <p:sldId xmlns:r="http://schemas.openxmlformats.org/officeDocument/2006/relationships" id="260" r:id="R21eeee3a59664f1f"/>
    <p:sldId xmlns:r="http://schemas.openxmlformats.org/officeDocument/2006/relationships" id="261" r:id="R6600c5e797524836"/>
    <p:sldId xmlns:r="http://schemas.openxmlformats.org/officeDocument/2006/relationships" id="262" r:id="Rc6e2facae2b84bb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835ba083ee1415e" /><Relationship Type="http://schemas.openxmlformats.org/officeDocument/2006/relationships/slide" Target="/ppt/slides/slide1.xml" Id="R7dad2817f49e4b7d" /><Relationship Type="http://schemas.openxmlformats.org/officeDocument/2006/relationships/slide" Target="/ppt/slides/slide2.xml" Id="R1cec6c03184e4c47" /><Relationship Type="http://schemas.openxmlformats.org/officeDocument/2006/relationships/slide" Target="/ppt/slides/slide3.xml" Id="R945519bf3f75421f" /><Relationship Type="http://schemas.openxmlformats.org/officeDocument/2006/relationships/slide" Target="/ppt/slides/slide4.xml" Id="Red0f628570254e86" /><Relationship Type="http://schemas.openxmlformats.org/officeDocument/2006/relationships/slide" Target="/ppt/slides/slide5.xml" Id="R21eeee3a59664f1f" /><Relationship Type="http://schemas.openxmlformats.org/officeDocument/2006/relationships/slide" Target="/ppt/slides/slide6.xml" Id="R6600c5e797524836" /><Relationship Type="http://schemas.openxmlformats.org/officeDocument/2006/relationships/slide" Target="/ppt/slides/slide7.xml" Id="Rc6e2facae2b84bb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fa7fe2055e2446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cdaf63fc1c4397" /><Relationship Type="http://schemas.openxmlformats.org/officeDocument/2006/relationships/theme" Target="/ppt/slideMasters/theme/theme1.xml" Id="Re56e31bd0e8948e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ccdaf63fc1c439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38db433b7d4de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3e6f2390074f2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4bcf6f0e6b49f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f40b53432f4f4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369c6be90a411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65fa519aa54e4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7485b49026447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GO GROUP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GO GROUP AS ble etablert [år] og holder til i Fosnavåg.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12 608 283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8 553 943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16 598 279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27 935 643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37 885 349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GERALDO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O.S INVEST 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Rådhusgata 22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6090 Fosnavåg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913 637 607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 GROUP AS</a:t>
            </a:r>
          </a:p>
        </p:txBody>
      </p:sp>
    </p:spTree>
  </p:cSld>
  <p:clrMapOvr>
    <a:masterClrMapping xmlns:a="http://schemas.openxmlformats.org/drawingml/2006/main"/>
  </p:clrMapOvr>
</p:sld>
</file>