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963e1793eb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2aeed2a0644ff"/>
  </p:sldMasterIdLst>
  <p:sldIdLst>
    <p:sldId xmlns:r="http://schemas.openxmlformats.org/officeDocument/2006/relationships" id="256" r:id="Rf1bf89ec11d34c76"/>
    <p:sldId xmlns:r="http://schemas.openxmlformats.org/officeDocument/2006/relationships" id="257" r:id="Raaabbda6daf54d54"/>
    <p:sldId xmlns:r="http://schemas.openxmlformats.org/officeDocument/2006/relationships" id="258" r:id="R615e248a4ab1427e"/>
    <p:sldId xmlns:r="http://schemas.openxmlformats.org/officeDocument/2006/relationships" id="259" r:id="R7ff8b9a8f79d4e80"/>
    <p:sldId xmlns:r="http://schemas.openxmlformats.org/officeDocument/2006/relationships" id="260" r:id="R2c6f3e5ecc2e4dee"/>
    <p:sldId xmlns:r="http://schemas.openxmlformats.org/officeDocument/2006/relationships" id="261" r:id="R51d5b285ac9946ae"/>
    <p:sldId xmlns:r="http://schemas.openxmlformats.org/officeDocument/2006/relationships" id="262" r:id="R38d8f93ecf24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2aeed2a0644ff" /><Relationship Type="http://schemas.openxmlformats.org/officeDocument/2006/relationships/slide" Target="/ppt/slides/slide1.xml" Id="Rf1bf89ec11d34c76" /><Relationship Type="http://schemas.openxmlformats.org/officeDocument/2006/relationships/slide" Target="/ppt/slides/slide2.xml" Id="Raaabbda6daf54d54" /><Relationship Type="http://schemas.openxmlformats.org/officeDocument/2006/relationships/slide" Target="/ppt/slides/slide3.xml" Id="R615e248a4ab1427e" /><Relationship Type="http://schemas.openxmlformats.org/officeDocument/2006/relationships/slide" Target="/ppt/slides/slide4.xml" Id="R7ff8b9a8f79d4e80" /><Relationship Type="http://schemas.openxmlformats.org/officeDocument/2006/relationships/slide" Target="/ppt/slides/slide5.xml" Id="R2c6f3e5ecc2e4dee" /><Relationship Type="http://schemas.openxmlformats.org/officeDocument/2006/relationships/slide" Target="/ppt/slides/slide6.xml" Id="R51d5b285ac9946ae" /><Relationship Type="http://schemas.openxmlformats.org/officeDocument/2006/relationships/slide" Target="/ppt/slides/slide7.xml" Id="R38d8f93ecf24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c83de900d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2f762e30f4294" /><Relationship Type="http://schemas.openxmlformats.org/officeDocument/2006/relationships/theme" Target="/ppt/slideMasters/theme/theme1.xml" Id="Re6a4a48559c84f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2f762e30f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a0c23adf7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2beccd5ac42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5a5b3d4bb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68777427e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646c0c87c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dca5cfe8145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268825c92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VENDE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10 023 062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15 193 062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MA-SI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Ma-Si AS, Søndre vei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913 640 233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VENDE INVEST AS</a:t>
            </a:r>
          </a:p>
        </p:txBody>
      </p:sp>
    </p:spTree>
  </p:cSld>
  <p:clrMapOvr>
    <a:masterClrMapping xmlns:a="http://schemas.openxmlformats.org/drawingml/2006/main"/>
  </p:clrMapOvr>
</p:sld>
</file>