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45a129d27344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bcfa539594478b"/>
  </p:sldMasterIdLst>
  <p:sldIdLst>
    <p:sldId xmlns:r="http://schemas.openxmlformats.org/officeDocument/2006/relationships" id="256" r:id="Rd792f0a45055496d"/>
    <p:sldId xmlns:r="http://schemas.openxmlformats.org/officeDocument/2006/relationships" id="257" r:id="Rb933dd711a7f4db5"/>
    <p:sldId xmlns:r="http://schemas.openxmlformats.org/officeDocument/2006/relationships" id="258" r:id="R4397474fd21a43ae"/>
    <p:sldId xmlns:r="http://schemas.openxmlformats.org/officeDocument/2006/relationships" id="259" r:id="R35439c88050347fd"/>
    <p:sldId xmlns:r="http://schemas.openxmlformats.org/officeDocument/2006/relationships" id="260" r:id="Ra8191e633ae2401c"/>
    <p:sldId xmlns:r="http://schemas.openxmlformats.org/officeDocument/2006/relationships" id="261" r:id="Rb538b99fbb0a46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bcfa539594478b" /><Relationship Type="http://schemas.openxmlformats.org/officeDocument/2006/relationships/slide" Target="/ppt/slides/slide1.xml" Id="Rd792f0a45055496d" /><Relationship Type="http://schemas.openxmlformats.org/officeDocument/2006/relationships/slide" Target="/ppt/slides/slide2.xml" Id="Rb933dd711a7f4db5" /><Relationship Type="http://schemas.openxmlformats.org/officeDocument/2006/relationships/slide" Target="/ppt/slides/slide3.xml" Id="R4397474fd21a43ae" /><Relationship Type="http://schemas.openxmlformats.org/officeDocument/2006/relationships/slide" Target="/ppt/slides/slide4.xml" Id="R35439c88050347fd" /><Relationship Type="http://schemas.openxmlformats.org/officeDocument/2006/relationships/slide" Target="/ppt/slides/slide5.xml" Id="Ra8191e633ae2401c" /><Relationship Type="http://schemas.openxmlformats.org/officeDocument/2006/relationships/slide" Target="/ppt/slides/slide6.xml" Id="Rb538b99fbb0a46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400ac40eab4d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a4e8ffa704077" /><Relationship Type="http://schemas.openxmlformats.org/officeDocument/2006/relationships/theme" Target="/ppt/slideMasters/theme/theme1.xml" Id="Rc2025020160a45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da4e8ffa7040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26db795454f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b3e073de641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f77af218a4d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233d6b7354d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aa7a1c8834d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0336ed9184f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S16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S16 ENGINEERING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913 670 310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