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bd6253285f40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9b0d78e1c5470d"/>
  </p:sldMasterIdLst>
  <p:sldIdLst>
    <p:sldId xmlns:r="http://schemas.openxmlformats.org/officeDocument/2006/relationships" id="256" r:id="Rc9f52b969a8a4fe1"/>
    <p:sldId xmlns:r="http://schemas.openxmlformats.org/officeDocument/2006/relationships" id="257" r:id="Rc6e92343d8dc499f"/>
    <p:sldId xmlns:r="http://schemas.openxmlformats.org/officeDocument/2006/relationships" id="258" r:id="R91d9bb5e91fb4c68"/>
    <p:sldId xmlns:r="http://schemas.openxmlformats.org/officeDocument/2006/relationships" id="259" r:id="Rb6b58f70be334b36"/>
    <p:sldId xmlns:r="http://schemas.openxmlformats.org/officeDocument/2006/relationships" id="260" r:id="R4b97336092074eee"/>
    <p:sldId xmlns:r="http://schemas.openxmlformats.org/officeDocument/2006/relationships" id="261" r:id="R3c5daf45fe48456e"/>
    <p:sldId xmlns:r="http://schemas.openxmlformats.org/officeDocument/2006/relationships" id="262" r:id="Rff83f037ff2c43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b0d78e1c5470d" /><Relationship Type="http://schemas.openxmlformats.org/officeDocument/2006/relationships/slide" Target="/ppt/slides/slide1.xml" Id="Rc9f52b969a8a4fe1" /><Relationship Type="http://schemas.openxmlformats.org/officeDocument/2006/relationships/slide" Target="/ppt/slides/slide2.xml" Id="Rc6e92343d8dc499f" /><Relationship Type="http://schemas.openxmlformats.org/officeDocument/2006/relationships/slide" Target="/ppt/slides/slide3.xml" Id="R91d9bb5e91fb4c68" /><Relationship Type="http://schemas.openxmlformats.org/officeDocument/2006/relationships/slide" Target="/ppt/slides/slide4.xml" Id="Rb6b58f70be334b36" /><Relationship Type="http://schemas.openxmlformats.org/officeDocument/2006/relationships/slide" Target="/ppt/slides/slide5.xml" Id="R4b97336092074eee" /><Relationship Type="http://schemas.openxmlformats.org/officeDocument/2006/relationships/slide" Target="/ppt/slides/slide6.xml" Id="R3c5daf45fe48456e" /><Relationship Type="http://schemas.openxmlformats.org/officeDocument/2006/relationships/slide" Target="/ppt/slides/slide7.xml" Id="Rff83f037ff2c43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88887c3fe4f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b823d2d6b4250" /><Relationship Type="http://schemas.openxmlformats.org/officeDocument/2006/relationships/theme" Target="/ppt/slideMasters/theme/theme1.xml" Id="R8e0b54bfe6444d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3b823d2d6b42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43b636c6940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70c70412d47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a168ddc4f4d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775facb444a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acbbefda548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85c6b86ae45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eaa2e53de49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KYNNINGSRUD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KYNNINGSRUD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KYNNINGSRUD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KYNNINGSRUD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KYNNINGSRUD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KYNNINGSRUD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11 428 872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−11 177 802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28 495 875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405 922 883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452 268 937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KYNNINGSRUD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TENITO AS  –  34,7 %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NIKOLAI INVEST AS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EVITA MEDIA AS  –  20,5 %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JIK INVEST AS  –  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FJELLHAMMEREN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EVITA MEDIA AS  –  3,2 %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KYNNINGSRUD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1767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firmapost@kynningrud.no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913 686 136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KYNNINGSRUD AS</a:t>
            </a:r>
          </a:p>
        </p:txBody>
      </p:sp>
    </p:spTree>
  </p:cSld>
  <p:clrMapOvr>
    <a:masterClrMapping xmlns:a="http://schemas.openxmlformats.org/drawingml/2006/main"/>
  </p:clrMapOvr>
</p:sld>
</file>