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4a26c4c2c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260b02b9084f81"/>
  </p:sldMasterIdLst>
  <p:sldIdLst>
    <p:sldId xmlns:r="http://schemas.openxmlformats.org/officeDocument/2006/relationships" id="256" r:id="Rc8761debd3e04bbc"/>
    <p:sldId xmlns:r="http://schemas.openxmlformats.org/officeDocument/2006/relationships" id="257" r:id="R39f364cc2cce4fd3"/>
    <p:sldId xmlns:r="http://schemas.openxmlformats.org/officeDocument/2006/relationships" id="258" r:id="R95d8cbb3113c48c6"/>
    <p:sldId xmlns:r="http://schemas.openxmlformats.org/officeDocument/2006/relationships" id="259" r:id="Rcb7e7568ae604920"/>
    <p:sldId xmlns:r="http://schemas.openxmlformats.org/officeDocument/2006/relationships" id="260" r:id="Rafb5600b4f0142a5"/>
    <p:sldId xmlns:r="http://schemas.openxmlformats.org/officeDocument/2006/relationships" id="261" r:id="Rb004224eb542489f"/>
    <p:sldId xmlns:r="http://schemas.openxmlformats.org/officeDocument/2006/relationships" id="262" r:id="R39cf34647ac4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60b02b9084f81" /><Relationship Type="http://schemas.openxmlformats.org/officeDocument/2006/relationships/slide" Target="/ppt/slides/slide1.xml" Id="Rc8761debd3e04bbc" /><Relationship Type="http://schemas.openxmlformats.org/officeDocument/2006/relationships/slide" Target="/ppt/slides/slide2.xml" Id="R39f364cc2cce4fd3" /><Relationship Type="http://schemas.openxmlformats.org/officeDocument/2006/relationships/slide" Target="/ppt/slides/slide3.xml" Id="R95d8cbb3113c48c6" /><Relationship Type="http://schemas.openxmlformats.org/officeDocument/2006/relationships/slide" Target="/ppt/slides/slide4.xml" Id="Rcb7e7568ae604920" /><Relationship Type="http://schemas.openxmlformats.org/officeDocument/2006/relationships/slide" Target="/ppt/slides/slide5.xml" Id="Rafb5600b4f0142a5" /><Relationship Type="http://schemas.openxmlformats.org/officeDocument/2006/relationships/slide" Target="/ppt/slides/slide6.xml" Id="Rb004224eb542489f" /><Relationship Type="http://schemas.openxmlformats.org/officeDocument/2006/relationships/slide" Target="/ppt/slides/slide7.xml" Id="R39cf34647ac4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956e3afdf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742f3eb9a4781" /><Relationship Type="http://schemas.openxmlformats.org/officeDocument/2006/relationships/theme" Target="/ppt/slideMasters/theme/theme1.xml" Id="Rf07db1ef51b9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3742f3eb9a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8d3860428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81773d28b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b37fdb0e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af551e799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8a06b011d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6e53a1fa4b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63b8c2cf5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HAGEN HOLDING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−75 993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−3 248 020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−2 649 884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80 542 843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87 022 176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2382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www.arve-hagen.no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913 744 896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HAGEN HOLDING AS</a:t>
            </a:r>
          </a:p>
        </p:txBody>
      </p:sp>
    </p:spTree>
  </p:cSld>
  <p:clrMapOvr>
    <a:masterClrMapping xmlns:a="http://schemas.openxmlformats.org/drawingml/2006/main"/>
  </p:clrMapOvr>
</p:sld>
</file>