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797de5ffc747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33f163442d4020"/>
  </p:sldMasterIdLst>
  <p:sldIdLst>
    <p:sldId xmlns:r="http://schemas.openxmlformats.org/officeDocument/2006/relationships" id="256" r:id="Rb672ea8755e24d95"/>
    <p:sldId xmlns:r="http://schemas.openxmlformats.org/officeDocument/2006/relationships" id="257" r:id="R7af5a945acf24809"/>
    <p:sldId xmlns:r="http://schemas.openxmlformats.org/officeDocument/2006/relationships" id="258" r:id="R97cf327ef5bf43a0"/>
    <p:sldId xmlns:r="http://schemas.openxmlformats.org/officeDocument/2006/relationships" id="259" r:id="R113b41f7767249ef"/>
    <p:sldId xmlns:r="http://schemas.openxmlformats.org/officeDocument/2006/relationships" id="260" r:id="R9ae8e7c3a8ce48bf"/>
    <p:sldId xmlns:r="http://schemas.openxmlformats.org/officeDocument/2006/relationships" id="261" r:id="R2f026cb1e7764e8b"/>
    <p:sldId xmlns:r="http://schemas.openxmlformats.org/officeDocument/2006/relationships" id="262" r:id="Rc7a9b9071b8649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33f163442d4020" /><Relationship Type="http://schemas.openxmlformats.org/officeDocument/2006/relationships/slide" Target="/ppt/slides/slide1.xml" Id="Rb672ea8755e24d95" /><Relationship Type="http://schemas.openxmlformats.org/officeDocument/2006/relationships/slide" Target="/ppt/slides/slide2.xml" Id="R7af5a945acf24809" /><Relationship Type="http://schemas.openxmlformats.org/officeDocument/2006/relationships/slide" Target="/ppt/slides/slide3.xml" Id="R97cf327ef5bf43a0" /><Relationship Type="http://schemas.openxmlformats.org/officeDocument/2006/relationships/slide" Target="/ppt/slides/slide4.xml" Id="R113b41f7767249ef" /><Relationship Type="http://schemas.openxmlformats.org/officeDocument/2006/relationships/slide" Target="/ppt/slides/slide5.xml" Id="R9ae8e7c3a8ce48bf" /><Relationship Type="http://schemas.openxmlformats.org/officeDocument/2006/relationships/slide" Target="/ppt/slides/slide6.xml" Id="R2f026cb1e7764e8b" /><Relationship Type="http://schemas.openxmlformats.org/officeDocument/2006/relationships/slide" Target="/ppt/slides/slide7.xml" Id="Rc7a9b9071b8649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78caf698649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94522cec64bb0" /><Relationship Type="http://schemas.openxmlformats.org/officeDocument/2006/relationships/theme" Target="/ppt/slideMasters/theme/theme1.xml" Id="R3458eead67f946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094522cec64b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2019582204b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873cf9b734c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3c3c9e2c34b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9dfba72bf46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0f540706a47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7934b4dc64e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90748318a4c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HERMANN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HERMANN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−588 329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40 686 013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39 029 849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44 895 145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HERMANN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913 775 821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