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07c67971de43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dad56118394b91"/>
  </p:sldMasterIdLst>
  <p:sldIdLst>
    <p:sldId xmlns:r="http://schemas.openxmlformats.org/officeDocument/2006/relationships" id="256" r:id="Rfedb2aad71ed4ca8"/>
    <p:sldId xmlns:r="http://schemas.openxmlformats.org/officeDocument/2006/relationships" id="257" r:id="R12730b878fd64c39"/>
    <p:sldId xmlns:r="http://schemas.openxmlformats.org/officeDocument/2006/relationships" id="258" r:id="R2d6d1b670ccd4f55"/>
    <p:sldId xmlns:r="http://schemas.openxmlformats.org/officeDocument/2006/relationships" id="259" r:id="R106e531118964c8a"/>
    <p:sldId xmlns:r="http://schemas.openxmlformats.org/officeDocument/2006/relationships" id="260" r:id="Rc79440ae97ef44c3"/>
    <p:sldId xmlns:r="http://schemas.openxmlformats.org/officeDocument/2006/relationships" id="261" r:id="Rd6dbf736c85449f4"/>
    <p:sldId xmlns:r="http://schemas.openxmlformats.org/officeDocument/2006/relationships" id="262" r:id="R36719a36a7d548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dad56118394b91" /><Relationship Type="http://schemas.openxmlformats.org/officeDocument/2006/relationships/slide" Target="/ppt/slides/slide1.xml" Id="Rfedb2aad71ed4ca8" /><Relationship Type="http://schemas.openxmlformats.org/officeDocument/2006/relationships/slide" Target="/ppt/slides/slide2.xml" Id="R12730b878fd64c39" /><Relationship Type="http://schemas.openxmlformats.org/officeDocument/2006/relationships/slide" Target="/ppt/slides/slide3.xml" Id="R2d6d1b670ccd4f55" /><Relationship Type="http://schemas.openxmlformats.org/officeDocument/2006/relationships/slide" Target="/ppt/slides/slide4.xml" Id="R106e531118964c8a" /><Relationship Type="http://schemas.openxmlformats.org/officeDocument/2006/relationships/slide" Target="/ppt/slides/slide5.xml" Id="Rc79440ae97ef44c3" /><Relationship Type="http://schemas.openxmlformats.org/officeDocument/2006/relationships/slide" Target="/ppt/slides/slide6.xml" Id="Rd6dbf736c85449f4" /><Relationship Type="http://schemas.openxmlformats.org/officeDocument/2006/relationships/slide" Target="/ppt/slides/slide7.xml" Id="R36719a36a7d548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c67a8d7f24c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6c09e915042f7" /><Relationship Type="http://schemas.openxmlformats.org/officeDocument/2006/relationships/theme" Target="/ppt/slideMasters/theme/theme1.xml" Id="Rd7c44f3cf82f4e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96c09e915042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92f8cd0d141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675f640cb4a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9328418ed40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96db06caa45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b4be292694e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426384b1248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464b712024f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CUSTOMER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CUSTOMER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CUSTOMER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CUSTOMER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CUSTOMER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CUSTOMER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2 385 993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1 073 219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926 556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1 332 154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2 528 252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CUSTOMER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BARWIN KENT YUNG RAK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CUSTOMER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plass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913 783 549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CUSTOMER AS</a:t>
            </a:r>
          </a:p>
        </p:txBody>
      </p:sp>
    </p:spTree>
  </p:cSld>
  <p:clrMapOvr>
    <a:masterClrMapping xmlns:a="http://schemas.openxmlformats.org/drawingml/2006/main"/>
  </p:clrMapOvr>
</p:sld>
</file>