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dda25e887442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dd6da113a741f7"/>
  </p:sldMasterIdLst>
  <p:sldIdLst>
    <p:sldId xmlns:r="http://schemas.openxmlformats.org/officeDocument/2006/relationships" id="256" r:id="R8145b57a2a4d427e"/>
    <p:sldId xmlns:r="http://schemas.openxmlformats.org/officeDocument/2006/relationships" id="257" r:id="R50d80c300cbd4a20"/>
    <p:sldId xmlns:r="http://schemas.openxmlformats.org/officeDocument/2006/relationships" id="258" r:id="R4caf6f49a8d24ec8"/>
    <p:sldId xmlns:r="http://schemas.openxmlformats.org/officeDocument/2006/relationships" id="259" r:id="Rbff0ac9edea44109"/>
    <p:sldId xmlns:r="http://schemas.openxmlformats.org/officeDocument/2006/relationships" id="260" r:id="R5199bc40c6684c25"/>
    <p:sldId xmlns:r="http://schemas.openxmlformats.org/officeDocument/2006/relationships" id="261" r:id="R08fae6d3d35245c0"/>
    <p:sldId xmlns:r="http://schemas.openxmlformats.org/officeDocument/2006/relationships" id="262" r:id="R7332574f204b46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dd6da113a741f7" /><Relationship Type="http://schemas.openxmlformats.org/officeDocument/2006/relationships/slide" Target="/ppt/slides/slide1.xml" Id="R8145b57a2a4d427e" /><Relationship Type="http://schemas.openxmlformats.org/officeDocument/2006/relationships/slide" Target="/ppt/slides/slide2.xml" Id="R50d80c300cbd4a20" /><Relationship Type="http://schemas.openxmlformats.org/officeDocument/2006/relationships/slide" Target="/ppt/slides/slide3.xml" Id="R4caf6f49a8d24ec8" /><Relationship Type="http://schemas.openxmlformats.org/officeDocument/2006/relationships/slide" Target="/ppt/slides/slide4.xml" Id="Rbff0ac9edea44109" /><Relationship Type="http://schemas.openxmlformats.org/officeDocument/2006/relationships/slide" Target="/ppt/slides/slide5.xml" Id="R5199bc40c6684c25" /><Relationship Type="http://schemas.openxmlformats.org/officeDocument/2006/relationships/slide" Target="/ppt/slides/slide6.xml" Id="R08fae6d3d35245c0" /><Relationship Type="http://schemas.openxmlformats.org/officeDocument/2006/relationships/slide" Target="/ppt/slides/slide7.xml" Id="R7332574f204b46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315935cc4c41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8bafd0173460b" /><Relationship Type="http://schemas.openxmlformats.org/officeDocument/2006/relationships/theme" Target="/ppt/slideMasters/theme/theme1.xml" Id="Re0b51913bfd449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c8bafd017346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59b7a329d49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52413601f44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6753f254e4b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d2c915e9e4a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da5c639be48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354caf3444e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4893af28647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WILLYS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WILLYS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WILLYS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WILLYS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WILLYS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WILLYS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−554 012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413 215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12 957 213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14 238 762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WILLYS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PÅL WILLY HULTMAN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WILLYS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Lundsalleen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2004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84 33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913 798 538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WILLYS AS</a:t>
            </a:r>
          </a:p>
        </p:txBody>
      </p:sp>
    </p:spTree>
  </p:cSld>
  <p:clrMapOvr>
    <a:masterClrMapping xmlns:a="http://schemas.openxmlformats.org/drawingml/2006/main"/>
  </p:clrMapOvr>
</p:sld>
</file>