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7681348e6245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34a006b0b24627"/>
  </p:sldMasterIdLst>
  <p:sldIdLst>
    <p:sldId xmlns:r="http://schemas.openxmlformats.org/officeDocument/2006/relationships" id="256" r:id="R928e1b0711c94a8a"/>
    <p:sldId xmlns:r="http://schemas.openxmlformats.org/officeDocument/2006/relationships" id="257" r:id="R02b39505ad3a4fd8"/>
    <p:sldId xmlns:r="http://schemas.openxmlformats.org/officeDocument/2006/relationships" id="258" r:id="R8fa896d737fc4ca3"/>
    <p:sldId xmlns:r="http://schemas.openxmlformats.org/officeDocument/2006/relationships" id="259" r:id="R73223ad02e124dd1"/>
    <p:sldId xmlns:r="http://schemas.openxmlformats.org/officeDocument/2006/relationships" id="260" r:id="R813e3ac7c3ae4bf4"/>
    <p:sldId xmlns:r="http://schemas.openxmlformats.org/officeDocument/2006/relationships" id="261" r:id="Rfcfa82f01b404a4c"/>
    <p:sldId xmlns:r="http://schemas.openxmlformats.org/officeDocument/2006/relationships" id="262" r:id="Rabf1d28a72264e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4a006b0b24627" /><Relationship Type="http://schemas.openxmlformats.org/officeDocument/2006/relationships/slide" Target="/ppt/slides/slide1.xml" Id="R928e1b0711c94a8a" /><Relationship Type="http://schemas.openxmlformats.org/officeDocument/2006/relationships/slide" Target="/ppt/slides/slide2.xml" Id="R02b39505ad3a4fd8" /><Relationship Type="http://schemas.openxmlformats.org/officeDocument/2006/relationships/slide" Target="/ppt/slides/slide3.xml" Id="R8fa896d737fc4ca3" /><Relationship Type="http://schemas.openxmlformats.org/officeDocument/2006/relationships/slide" Target="/ppt/slides/slide4.xml" Id="R73223ad02e124dd1" /><Relationship Type="http://schemas.openxmlformats.org/officeDocument/2006/relationships/slide" Target="/ppt/slides/slide5.xml" Id="R813e3ac7c3ae4bf4" /><Relationship Type="http://schemas.openxmlformats.org/officeDocument/2006/relationships/slide" Target="/ppt/slides/slide6.xml" Id="Rfcfa82f01b404a4c" /><Relationship Type="http://schemas.openxmlformats.org/officeDocument/2006/relationships/slide" Target="/ppt/slides/slide7.xml" Id="Rabf1d28a72264e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3545afbdf4d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7b607ebaa45cb" /><Relationship Type="http://schemas.openxmlformats.org/officeDocument/2006/relationships/theme" Target="/ppt/slideMasters/theme/theme1.xml" Id="R87b0f2e35b7048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7b607ebaa45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b8fda27994a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8e4aac6e0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93b3f8e5e45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12e1046724f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50268fb7c42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c292ff27c44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eb512993f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BYGG AS ble etablert [år] og holder til i Melsomvik.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11 512 008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412 972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322 848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6 602 389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Vadumveien vest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3159 Melsomvik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913 801 547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