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8d2988f74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e3c0805fd5414b"/>
  </p:sldMasterIdLst>
  <p:sldIdLst>
    <p:sldId xmlns:r="http://schemas.openxmlformats.org/officeDocument/2006/relationships" id="256" r:id="R8c7ffa31a06543b6"/>
    <p:sldId xmlns:r="http://schemas.openxmlformats.org/officeDocument/2006/relationships" id="257" r:id="Rd266e021e5e443d3"/>
    <p:sldId xmlns:r="http://schemas.openxmlformats.org/officeDocument/2006/relationships" id="258" r:id="R536a5b19e15249ff"/>
    <p:sldId xmlns:r="http://schemas.openxmlformats.org/officeDocument/2006/relationships" id="259" r:id="Rdb8da0911b534ad1"/>
    <p:sldId xmlns:r="http://schemas.openxmlformats.org/officeDocument/2006/relationships" id="260" r:id="Ra298513598d7484e"/>
    <p:sldId xmlns:r="http://schemas.openxmlformats.org/officeDocument/2006/relationships" id="261" r:id="Rf2f3fdd1898c4af8"/>
    <p:sldId xmlns:r="http://schemas.openxmlformats.org/officeDocument/2006/relationships" id="262" r:id="R8336af2beaf8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3c0805fd5414b" /><Relationship Type="http://schemas.openxmlformats.org/officeDocument/2006/relationships/slide" Target="/ppt/slides/slide1.xml" Id="R8c7ffa31a06543b6" /><Relationship Type="http://schemas.openxmlformats.org/officeDocument/2006/relationships/slide" Target="/ppt/slides/slide2.xml" Id="Rd266e021e5e443d3" /><Relationship Type="http://schemas.openxmlformats.org/officeDocument/2006/relationships/slide" Target="/ppt/slides/slide3.xml" Id="R536a5b19e15249ff" /><Relationship Type="http://schemas.openxmlformats.org/officeDocument/2006/relationships/slide" Target="/ppt/slides/slide4.xml" Id="Rdb8da0911b534ad1" /><Relationship Type="http://schemas.openxmlformats.org/officeDocument/2006/relationships/slide" Target="/ppt/slides/slide5.xml" Id="Ra298513598d7484e" /><Relationship Type="http://schemas.openxmlformats.org/officeDocument/2006/relationships/slide" Target="/ppt/slides/slide6.xml" Id="Rf2f3fdd1898c4af8" /><Relationship Type="http://schemas.openxmlformats.org/officeDocument/2006/relationships/slide" Target="/ppt/slides/slide7.xml" Id="R8336af2beaf8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077a43bf9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4fb9bcb0f4406" /><Relationship Type="http://schemas.openxmlformats.org/officeDocument/2006/relationships/theme" Target="/ppt/slideMasters/theme/theme1.xml" Id="Rce86194bf358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4fb9bcb0f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ffecdfa3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7a8d15d41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8d11e9e77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b1bf4cd28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4e59db1343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166e5b68248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c193e8c40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DRIFT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3 023 846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206 789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4 088 429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Bekkasinvegen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913 818 059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DRIFT AS</a:t>
            </a:r>
          </a:p>
        </p:txBody>
      </p:sp>
    </p:spTree>
  </p:cSld>
  <p:clrMapOvr>
    <a:masterClrMapping xmlns:a="http://schemas.openxmlformats.org/drawingml/2006/main"/>
  </p:clrMapOvr>
</p:sld>
</file>