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f6878692b54e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bcc6ee15e349eb"/>
  </p:sldMasterIdLst>
  <p:sldIdLst>
    <p:sldId xmlns:r="http://schemas.openxmlformats.org/officeDocument/2006/relationships" id="256" r:id="R31a2621077534437"/>
    <p:sldId xmlns:r="http://schemas.openxmlformats.org/officeDocument/2006/relationships" id="257" r:id="R6cdb3ef0d8b04f76"/>
    <p:sldId xmlns:r="http://schemas.openxmlformats.org/officeDocument/2006/relationships" id="258" r:id="Re292f4152dcf4958"/>
    <p:sldId xmlns:r="http://schemas.openxmlformats.org/officeDocument/2006/relationships" id="259" r:id="Rbffddf8c9d564d1d"/>
    <p:sldId xmlns:r="http://schemas.openxmlformats.org/officeDocument/2006/relationships" id="260" r:id="R5992f5f555f844c3"/>
    <p:sldId xmlns:r="http://schemas.openxmlformats.org/officeDocument/2006/relationships" id="261" r:id="R5654f80d68ef4aae"/>
    <p:sldId xmlns:r="http://schemas.openxmlformats.org/officeDocument/2006/relationships" id="262" r:id="R44ce7fa34b2044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cc6ee15e349eb" /><Relationship Type="http://schemas.openxmlformats.org/officeDocument/2006/relationships/slide" Target="/ppt/slides/slide1.xml" Id="R31a2621077534437" /><Relationship Type="http://schemas.openxmlformats.org/officeDocument/2006/relationships/slide" Target="/ppt/slides/slide2.xml" Id="R6cdb3ef0d8b04f76" /><Relationship Type="http://schemas.openxmlformats.org/officeDocument/2006/relationships/slide" Target="/ppt/slides/slide3.xml" Id="Re292f4152dcf4958" /><Relationship Type="http://schemas.openxmlformats.org/officeDocument/2006/relationships/slide" Target="/ppt/slides/slide4.xml" Id="Rbffddf8c9d564d1d" /><Relationship Type="http://schemas.openxmlformats.org/officeDocument/2006/relationships/slide" Target="/ppt/slides/slide5.xml" Id="R5992f5f555f844c3" /><Relationship Type="http://schemas.openxmlformats.org/officeDocument/2006/relationships/slide" Target="/ppt/slides/slide6.xml" Id="R5654f80d68ef4aae" /><Relationship Type="http://schemas.openxmlformats.org/officeDocument/2006/relationships/slide" Target="/ppt/slides/slide7.xml" Id="R44ce7fa34b2044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5db57771584d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65e870f83447e" /><Relationship Type="http://schemas.openxmlformats.org/officeDocument/2006/relationships/theme" Target="/ppt/slideMasters/theme/theme1.xml" Id="Reff15b93778844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065e870f8344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802f1facf45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d7a99b9a444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782f4458141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6e59cf4a148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b9a51313a44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28e4cfa5947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d60ef864f46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KUNSTKOMPETANSE / ART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KUNSTKOMPETANSE / ART ADVISORY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521 608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262 479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272 094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1 825 148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2 082 689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SØRLIE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Ullevålsveien 47B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nsorlie@gmail.com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913 868 021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