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8e10ed5e6c42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2aed8792f431f"/>
  </p:sldMasterIdLst>
  <p:sldIdLst>
    <p:sldId xmlns:r="http://schemas.openxmlformats.org/officeDocument/2006/relationships" id="256" r:id="R98630841b5124d41"/>
    <p:sldId xmlns:r="http://schemas.openxmlformats.org/officeDocument/2006/relationships" id="257" r:id="Rcce5c7ce0e124b83"/>
    <p:sldId xmlns:r="http://schemas.openxmlformats.org/officeDocument/2006/relationships" id="258" r:id="Rd9846137d0af455d"/>
    <p:sldId xmlns:r="http://schemas.openxmlformats.org/officeDocument/2006/relationships" id="259" r:id="R23b0a8d94a4843e4"/>
    <p:sldId xmlns:r="http://schemas.openxmlformats.org/officeDocument/2006/relationships" id="260" r:id="R6262f575eedd46ef"/>
    <p:sldId xmlns:r="http://schemas.openxmlformats.org/officeDocument/2006/relationships" id="261" r:id="R06ae74b9e16f4be4"/>
    <p:sldId xmlns:r="http://schemas.openxmlformats.org/officeDocument/2006/relationships" id="262" r:id="Raf046e4082c443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2aed8792f431f" /><Relationship Type="http://schemas.openxmlformats.org/officeDocument/2006/relationships/slide" Target="/ppt/slides/slide1.xml" Id="R98630841b5124d41" /><Relationship Type="http://schemas.openxmlformats.org/officeDocument/2006/relationships/slide" Target="/ppt/slides/slide2.xml" Id="Rcce5c7ce0e124b83" /><Relationship Type="http://schemas.openxmlformats.org/officeDocument/2006/relationships/slide" Target="/ppt/slides/slide3.xml" Id="Rd9846137d0af455d" /><Relationship Type="http://schemas.openxmlformats.org/officeDocument/2006/relationships/slide" Target="/ppt/slides/slide4.xml" Id="R23b0a8d94a4843e4" /><Relationship Type="http://schemas.openxmlformats.org/officeDocument/2006/relationships/slide" Target="/ppt/slides/slide5.xml" Id="R6262f575eedd46ef" /><Relationship Type="http://schemas.openxmlformats.org/officeDocument/2006/relationships/slide" Target="/ppt/slides/slide6.xml" Id="R06ae74b9e16f4be4" /><Relationship Type="http://schemas.openxmlformats.org/officeDocument/2006/relationships/slide" Target="/ppt/slides/slide7.xml" Id="Raf046e4082c443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e881fbf614d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a72440dfa4274" /><Relationship Type="http://schemas.openxmlformats.org/officeDocument/2006/relationships/theme" Target="/ppt/slideMasters/theme/theme1.xml" Id="R25ac7853742745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ca72440dfa42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07c5d7bc847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022ffe869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cd0a8e8754e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ade23f04840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49fa606a346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6666878904e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162364aa64e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5M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5M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1 228 083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12 435 076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12 435 076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HYNNE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7654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morten.hynne@grande-entreprenor.no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