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ca94e86af142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a23f592774072"/>
  </p:sldMasterIdLst>
  <p:sldIdLst>
    <p:sldId xmlns:r="http://schemas.openxmlformats.org/officeDocument/2006/relationships" id="256" r:id="R9ab9dba57fce43b4"/>
    <p:sldId xmlns:r="http://schemas.openxmlformats.org/officeDocument/2006/relationships" id="257" r:id="R85e534e38ef14714"/>
    <p:sldId xmlns:r="http://schemas.openxmlformats.org/officeDocument/2006/relationships" id="258" r:id="Racb1bd30f64b4a7d"/>
    <p:sldId xmlns:r="http://schemas.openxmlformats.org/officeDocument/2006/relationships" id="259" r:id="Rf24f677ee6224c12"/>
    <p:sldId xmlns:r="http://schemas.openxmlformats.org/officeDocument/2006/relationships" id="260" r:id="R2afe583e1d1347c7"/>
    <p:sldId xmlns:r="http://schemas.openxmlformats.org/officeDocument/2006/relationships" id="261" r:id="R067cbc4270314811"/>
    <p:sldId xmlns:r="http://schemas.openxmlformats.org/officeDocument/2006/relationships" id="262" r:id="R74849c675c96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a23f592774072" /><Relationship Type="http://schemas.openxmlformats.org/officeDocument/2006/relationships/slide" Target="/ppt/slides/slide1.xml" Id="R9ab9dba57fce43b4" /><Relationship Type="http://schemas.openxmlformats.org/officeDocument/2006/relationships/slide" Target="/ppt/slides/slide2.xml" Id="R85e534e38ef14714" /><Relationship Type="http://schemas.openxmlformats.org/officeDocument/2006/relationships/slide" Target="/ppt/slides/slide3.xml" Id="Racb1bd30f64b4a7d" /><Relationship Type="http://schemas.openxmlformats.org/officeDocument/2006/relationships/slide" Target="/ppt/slides/slide4.xml" Id="Rf24f677ee6224c12" /><Relationship Type="http://schemas.openxmlformats.org/officeDocument/2006/relationships/slide" Target="/ppt/slides/slide5.xml" Id="R2afe583e1d1347c7" /><Relationship Type="http://schemas.openxmlformats.org/officeDocument/2006/relationships/slide" Target="/ppt/slides/slide6.xml" Id="R067cbc4270314811" /><Relationship Type="http://schemas.openxmlformats.org/officeDocument/2006/relationships/slide" Target="/ppt/slides/slide7.xml" Id="R74849c675c96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542705f7e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a47bfb0164491" /><Relationship Type="http://schemas.openxmlformats.org/officeDocument/2006/relationships/theme" Target="/ppt/slideMasters/theme/theme1.xml" Id="R769d167bae24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a47bfb016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f24456a9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9017d5c8e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50a32031d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375eb56ee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5cfc99e0149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b82ed7b5e44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2e6b8c88b49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