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a6ab9d74c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f14eb594b49a0"/>
  </p:sldMasterIdLst>
  <p:sldIdLst>
    <p:sldId xmlns:r="http://schemas.openxmlformats.org/officeDocument/2006/relationships" id="256" r:id="R93b501125ae04b46"/>
    <p:sldId xmlns:r="http://schemas.openxmlformats.org/officeDocument/2006/relationships" id="257" r:id="Rb41c9e6f085b4dae"/>
    <p:sldId xmlns:r="http://schemas.openxmlformats.org/officeDocument/2006/relationships" id="258" r:id="R55fd3e12eadb45c5"/>
    <p:sldId xmlns:r="http://schemas.openxmlformats.org/officeDocument/2006/relationships" id="259" r:id="Rccefd9e23bb94745"/>
    <p:sldId xmlns:r="http://schemas.openxmlformats.org/officeDocument/2006/relationships" id="260" r:id="R90dff29f2a1848d5"/>
    <p:sldId xmlns:r="http://schemas.openxmlformats.org/officeDocument/2006/relationships" id="261" r:id="Rd926e3530d624a18"/>
    <p:sldId xmlns:r="http://schemas.openxmlformats.org/officeDocument/2006/relationships" id="262" r:id="R37447423d494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f14eb594b49a0" /><Relationship Type="http://schemas.openxmlformats.org/officeDocument/2006/relationships/slide" Target="/ppt/slides/slide1.xml" Id="R93b501125ae04b46" /><Relationship Type="http://schemas.openxmlformats.org/officeDocument/2006/relationships/slide" Target="/ppt/slides/slide2.xml" Id="Rb41c9e6f085b4dae" /><Relationship Type="http://schemas.openxmlformats.org/officeDocument/2006/relationships/slide" Target="/ppt/slides/slide3.xml" Id="R55fd3e12eadb45c5" /><Relationship Type="http://schemas.openxmlformats.org/officeDocument/2006/relationships/slide" Target="/ppt/slides/slide4.xml" Id="Rccefd9e23bb94745" /><Relationship Type="http://schemas.openxmlformats.org/officeDocument/2006/relationships/slide" Target="/ppt/slides/slide5.xml" Id="R90dff29f2a1848d5" /><Relationship Type="http://schemas.openxmlformats.org/officeDocument/2006/relationships/slide" Target="/ppt/slides/slide6.xml" Id="Rd926e3530d624a18" /><Relationship Type="http://schemas.openxmlformats.org/officeDocument/2006/relationships/slide" Target="/ppt/slides/slide7.xml" Id="R37447423d494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613910c6b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ffcefd2fd4827" /><Relationship Type="http://schemas.openxmlformats.org/officeDocument/2006/relationships/theme" Target="/ppt/slideMasters/theme/theme1.xml" Id="Ra8a1830677ce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ffcefd2fd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4c9213572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deb954850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90564ebad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3a080e844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b52f97a54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101c9805a49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86dae526e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