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e41969da94a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ef217498214624"/>
  </p:sldMasterIdLst>
  <p:sldIdLst>
    <p:sldId xmlns:r="http://schemas.openxmlformats.org/officeDocument/2006/relationships" id="256" r:id="R28a5e515c14f49a4"/>
    <p:sldId xmlns:r="http://schemas.openxmlformats.org/officeDocument/2006/relationships" id="257" r:id="Rf40b88c0284345cd"/>
    <p:sldId xmlns:r="http://schemas.openxmlformats.org/officeDocument/2006/relationships" id="258" r:id="R71b1310999d94316"/>
    <p:sldId xmlns:r="http://schemas.openxmlformats.org/officeDocument/2006/relationships" id="259" r:id="Rff977ed1cc9d4f67"/>
    <p:sldId xmlns:r="http://schemas.openxmlformats.org/officeDocument/2006/relationships" id="260" r:id="R1a541da07b054e3c"/>
    <p:sldId xmlns:r="http://schemas.openxmlformats.org/officeDocument/2006/relationships" id="261" r:id="Rd7cf6823cbfe4c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f217498214624" /><Relationship Type="http://schemas.openxmlformats.org/officeDocument/2006/relationships/slide" Target="/ppt/slides/slide1.xml" Id="R28a5e515c14f49a4" /><Relationship Type="http://schemas.openxmlformats.org/officeDocument/2006/relationships/slide" Target="/ppt/slides/slide2.xml" Id="Rf40b88c0284345cd" /><Relationship Type="http://schemas.openxmlformats.org/officeDocument/2006/relationships/slide" Target="/ppt/slides/slide3.xml" Id="R71b1310999d94316" /><Relationship Type="http://schemas.openxmlformats.org/officeDocument/2006/relationships/slide" Target="/ppt/slides/slide4.xml" Id="Rff977ed1cc9d4f67" /><Relationship Type="http://schemas.openxmlformats.org/officeDocument/2006/relationships/slide" Target="/ppt/slides/slide5.xml" Id="R1a541da07b054e3c" /><Relationship Type="http://schemas.openxmlformats.org/officeDocument/2006/relationships/slide" Target="/ppt/slides/slide6.xml" Id="Rd7cf6823cbfe4c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97aba8e994a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7846300ff4a15" /><Relationship Type="http://schemas.openxmlformats.org/officeDocument/2006/relationships/theme" Target="/ppt/slideMasters/theme/theme1.xml" Id="Rff4808784f834a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d7846300ff4a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10e96455e4e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a6f12a49b47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8013f71944a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d850a91df42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055181a3e46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0914a30ac4f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