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1bc2b44b914c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b0c5988977456f"/>
  </p:sldMasterIdLst>
  <p:sldIdLst>
    <p:sldId xmlns:r="http://schemas.openxmlformats.org/officeDocument/2006/relationships" id="256" r:id="Rf39f565045e74a56"/>
    <p:sldId xmlns:r="http://schemas.openxmlformats.org/officeDocument/2006/relationships" id="257" r:id="Rb98a13d174b741e7"/>
    <p:sldId xmlns:r="http://schemas.openxmlformats.org/officeDocument/2006/relationships" id="258" r:id="R9f4ae0e1d5be4eab"/>
    <p:sldId xmlns:r="http://schemas.openxmlformats.org/officeDocument/2006/relationships" id="259" r:id="R4d59baa3ab804a87"/>
    <p:sldId xmlns:r="http://schemas.openxmlformats.org/officeDocument/2006/relationships" id="260" r:id="R0a588ef5e5484e3b"/>
    <p:sldId xmlns:r="http://schemas.openxmlformats.org/officeDocument/2006/relationships" id="261" r:id="R6f75b9d755774be4"/>
    <p:sldId xmlns:r="http://schemas.openxmlformats.org/officeDocument/2006/relationships" id="262" r:id="R8bc7ab0ee6c042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b0c5988977456f" /><Relationship Type="http://schemas.openxmlformats.org/officeDocument/2006/relationships/slide" Target="/ppt/slides/slide1.xml" Id="Rf39f565045e74a56" /><Relationship Type="http://schemas.openxmlformats.org/officeDocument/2006/relationships/slide" Target="/ppt/slides/slide2.xml" Id="Rb98a13d174b741e7" /><Relationship Type="http://schemas.openxmlformats.org/officeDocument/2006/relationships/slide" Target="/ppt/slides/slide3.xml" Id="R9f4ae0e1d5be4eab" /><Relationship Type="http://schemas.openxmlformats.org/officeDocument/2006/relationships/slide" Target="/ppt/slides/slide4.xml" Id="R4d59baa3ab804a87" /><Relationship Type="http://schemas.openxmlformats.org/officeDocument/2006/relationships/slide" Target="/ppt/slides/slide5.xml" Id="R0a588ef5e5484e3b" /><Relationship Type="http://schemas.openxmlformats.org/officeDocument/2006/relationships/slide" Target="/ppt/slides/slide6.xml" Id="R6f75b9d755774be4" /><Relationship Type="http://schemas.openxmlformats.org/officeDocument/2006/relationships/slide" Target="/ppt/slides/slide7.xml" Id="R8bc7ab0ee6c042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bdf13daaf84f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57fea889f4fb0" /><Relationship Type="http://schemas.openxmlformats.org/officeDocument/2006/relationships/theme" Target="/ppt/slideMasters/theme/theme1.xml" Id="Rae523be34d1d41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f57fea889f4f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66acbb2f342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8cadcbb9341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b38c1146b4d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31affac9f4f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2ad16958b45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73a7d97f941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39c4b8cb242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LORENTZEN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TRADING AS ble etablert [år] og holder til i Kabelvåg.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2 033 000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517 044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147 756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23 848 337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33 901 221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JOHN SVERRE  –  49,3 %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JOHN GUNNAR  –  16,4 %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ROLF KÅRE  –  16,4 %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BJØRKEDAL MARIANN HELEN L  –  12,3 %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TRADING AS  –  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JOHN SVERRE  –  1,5 %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8310 Kabelvåg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76066330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913 989 708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