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f061c817d349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68d69c3dfd4667"/>
  </p:sldMasterIdLst>
  <p:sldIdLst>
    <p:sldId xmlns:r="http://schemas.openxmlformats.org/officeDocument/2006/relationships" id="256" r:id="R919f178fec2f46f8"/>
    <p:sldId xmlns:r="http://schemas.openxmlformats.org/officeDocument/2006/relationships" id="257" r:id="Re2affe94c04743b9"/>
    <p:sldId xmlns:r="http://schemas.openxmlformats.org/officeDocument/2006/relationships" id="258" r:id="R07310811c6224c8a"/>
    <p:sldId xmlns:r="http://schemas.openxmlformats.org/officeDocument/2006/relationships" id="259" r:id="R4e556883a1ce4d48"/>
    <p:sldId xmlns:r="http://schemas.openxmlformats.org/officeDocument/2006/relationships" id="260" r:id="R339758f8df38472b"/>
    <p:sldId xmlns:r="http://schemas.openxmlformats.org/officeDocument/2006/relationships" id="261" r:id="R1bec235ec79c4d8e"/>
    <p:sldId xmlns:r="http://schemas.openxmlformats.org/officeDocument/2006/relationships" id="262" r:id="R4f843144474941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8d69c3dfd4667" /><Relationship Type="http://schemas.openxmlformats.org/officeDocument/2006/relationships/slide" Target="/ppt/slides/slide1.xml" Id="R919f178fec2f46f8" /><Relationship Type="http://schemas.openxmlformats.org/officeDocument/2006/relationships/slide" Target="/ppt/slides/slide2.xml" Id="Re2affe94c04743b9" /><Relationship Type="http://schemas.openxmlformats.org/officeDocument/2006/relationships/slide" Target="/ppt/slides/slide3.xml" Id="R07310811c6224c8a" /><Relationship Type="http://schemas.openxmlformats.org/officeDocument/2006/relationships/slide" Target="/ppt/slides/slide4.xml" Id="R4e556883a1ce4d48" /><Relationship Type="http://schemas.openxmlformats.org/officeDocument/2006/relationships/slide" Target="/ppt/slides/slide5.xml" Id="R339758f8df38472b" /><Relationship Type="http://schemas.openxmlformats.org/officeDocument/2006/relationships/slide" Target="/ppt/slides/slide6.xml" Id="R1bec235ec79c4d8e" /><Relationship Type="http://schemas.openxmlformats.org/officeDocument/2006/relationships/slide" Target="/ppt/slides/slide7.xml" Id="R4f843144474941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de7f4fe0a48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87870ea304ba5" /><Relationship Type="http://schemas.openxmlformats.org/officeDocument/2006/relationships/theme" Target="/ppt/slideMasters/theme/theme1.xml" Id="R80b665ff7e20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c87870ea30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d473a176e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21f8cf1a8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8cf4ed98e43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87545e88147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055db4601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ee3e9118e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b46cfd957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SKJÆRHALDEN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SKJÆRHALDEN BYGG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11 491 656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−241 291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1 806 254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CHRISTER BERNTSEN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NYGREN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LUNDE NILSEN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Hvileberget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914 041 821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SKJÆRHALDEN BYGG AS</a:t>
            </a:r>
          </a:p>
        </p:txBody>
      </p:sp>
    </p:spTree>
  </p:cSld>
  <p:clrMapOvr>
    <a:masterClrMapping xmlns:a="http://schemas.openxmlformats.org/drawingml/2006/main"/>
  </p:clrMapOvr>
</p:sld>
</file>