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97babbcfd4f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853710f3342f6"/>
  </p:sldMasterIdLst>
  <p:sldIdLst>
    <p:sldId xmlns:r="http://schemas.openxmlformats.org/officeDocument/2006/relationships" id="256" r:id="Rf04962f44faa46e8"/>
    <p:sldId xmlns:r="http://schemas.openxmlformats.org/officeDocument/2006/relationships" id="257" r:id="Rd6434a1ab9a1493f"/>
    <p:sldId xmlns:r="http://schemas.openxmlformats.org/officeDocument/2006/relationships" id="258" r:id="R280a3f6d42654cdb"/>
    <p:sldId xmlns:r="http://schemas.openxmlformats.org/officeDocument/2006/relationships" id="259" r:id="R557a48d08a374d14"/>
    <p:sldId xmlns:r="http://schemas.openxmlformats.org/officeDocument/2006/relationships" id="260" r:id="R356cfc2115ca4281"/>
    <p:sldId xmlns:r="http://schemas.openxmlformats.org/officeDocument/2006/relationships" id="261" r:id="R33159af60c994609"/>
    <p:sldId xmlns:r="http://schemas.openxmlformats.org/officeDocument/2006/relationships" id="262" r:id="R147ab4d74bad41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853710f3342f6" /><Relationship Type="http://schemas.openxmlformats.org/officeDocument/2006/relationships/slide" Target="/ppt/slides/slide1.xml" Id="Rf04962f44faa46e8" /><Relationship Type="http://schemas.openxmlformats.org/officeDocument/2006/relationships/slide" Target="/ppt/slides/slide2.xml" Id="Rd6434a1ab9a1493f" /><Relationship Type="http://schemas.openxmlformats.org/officeDocument/2006/relationships/slide" Target="/ppt/slides/slide3.xml" Id="R280a3f6d42654cdb" /><Relationship Type="http://schemas.openxmlformats.org/officeDocument/2006/relationships/slide" Target="/ppt/slides/slide4.xml" Id="R557a48d08a374d14" /><Relationship Type="http://schemas.openxmlformats.org/officeDocument/2006/relationships/slide" Target="/ppt/slides/slide5.xml" Id="R356cfc2115ca4281" /><Relationship Type="http://schemas.openxmlformats.org/officeDocument/2006/relationships/slide" Target="/ppt/slides/slide6.xml" Id="R33159af60c994609" /><Relationship Type="http://schemas.openxmlformats.org/officeDocument/2006/relationships/slide" Target="/ppt/slides/slide7.xml" Id="R147ab4d74bad41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7dbc724c841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8b79000441ee" /><Relationship Type="http://schemas.openxmlformats.org/officeDocument/2006/relationships/theme" Target="/ppt/slideMasters/theme/theme1.xml" Id="Rbc2c5d54e558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a8b790004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42b567430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8802da155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4f74a79af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5353b53a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e8c1bd612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4858c167949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5addf6226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SKJÆGGESTAD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SKJÆGGESTAD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40 855 844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41 208 875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JØRGEN SKJÆGGESTAD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44F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