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30b34fb172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05e814b894e18"/>
  </p:sldMasterIdLst>
  <p:sldIdLst>
    <p:sldId xmlns:r="http://schemas.openxmlformats.org/officeDocument/2006/relationships" id="256" r:id="Rd0529ff16dcb4078"/>
    <p:sldId xmlns:r="http://schemas.openxmlformats.org/officeDocument/2006/relationships" id="257" r:id="R5da798406d594cf9"/>
    <p:sldId xmlns:r="http://schemas.openxmlformats.org/officeDocument/2006/relationships" id="258" r:id="Rd8db0b60ae364a11"/>
    <p:sldId xmlns:r="http://schemas.openxmlformats.org/officeDocument/2006/relationships" id="259" r:id="R173b90488c004921"/>
    <p:sldId xmlns:r="http://schemas.openxmlformats.org/officeDocument/2006/relationships" id="260" r:id="R6bf7ec3d10514767"/>
    <p:sldId xmlns:r="http://schemas.openxmlformats.org/officeDocument/2006/relationships" id="261" r:id="Rb344ff6234ce497a"/>
    <p:sldId xmlns:r="http://schemas.openxmlformats.org/officeDocument/2006/relationships" id="262" r:id="Rebbf331aaf98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05e814b894e18" /><Relationship Type="http://schemas.openxmlformats.org/officeDocument/2006/relationships/slide" Target="/ppt/slides/slide1.xml" Id="Rd0529ff16dcb4078" /><Relationship Type="http://schemas.openxmlformats.org/officeDocument/2006/relationships/slide" Target="/ppt/slides/slide2.xml" Id="R5da798406d594cf9" /><Relationship Type="http://schemas.openxmlformats.org/officeDocument/2006/relationships/slide" Target="/ppt/slides/slide3.xml" Id="Rd8db0b60ae364a11" /><Relationship Type="http://schemas.openxmlformats.org/officeDocument/2006/relationships/slide" Target="/ppt/slides/slide4.xml" Id="R173b90488c004921" /><Relationship Type="http://schemas.openxmlformats.org/officeDocument/2006/relationships/slide" Target="/ppt/slides/slide5.xml" Id="R6bf7ec3d10514767" /><Relationship Type="http://schemas.openxmlformats.org/officeDocument/2006/relationships/slide" Target="/ppt/slides/slide6.xml" Id="Rb344ff6234ce497a" /><Relationship Type="http://schemas.openxmlformats.org/officeDocument/2006/relationships/slide" Target="/ppt/slides/slide7.xml" Id="Rebbf331aaf98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c012985fb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3d9210aed412b" /><Relationship Type="http://schemas.openxmlformats.org/officeDocument/2006/relationships/theme" Target="/ppt/slideMasters/theme/theme1.xml" Id="Rae89e1ff502c47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3d9210aed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ebfc73e97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1d1b26388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986cf406b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f83de865d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c7aaebe9148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3adae9ea045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0d289d60e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