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aeddde800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5c12be2fc24559"/>
  </p:sldMasterIdLst>
  <p:sldIdLst>
    <p:sldId xmlns:r="http://schemas.openxmlformats.org/officeDocument/2006/relationships" id="256" r:id="R71858ac46ba74330"/>
    <p:sldId xmlns:r="http://schemas.openxmlformats.org/officeDocument/2006/relationships" id="257" r:id="R75df9120b1654985"/>
    <p:sldId xmlns:r="http://schemas.openxmlformats.org/officeDocument/2006/relationships" id="258" r:id="R70aae40658c94593"/>
    <p:sldId xmlns:r="http://schemas.openxmlformats.org/officeDocument/2006/relationships" id="259" r:id="R898e67be5dfc49ed"/>
    <p:sldId xmlns:r="http://schemas.openxmlformats.org/officeDocument/2006/relationships" id="260" r:id="Re74cce2f0d0444c2"/>
    <p:sldId xmlns:r="http://schemas.openxmlformats.org/officeDocument/2006/relationships" id="261" r:id="Redede25b7e034def"/>
    <p:sldId xmlns:r="http://schemas.openxmlformats.org/officeDocument/2006/relationships" id="262" r:id="Re3a17f5821a3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c12be2fc24559" /><Relationship Type="http://schemas.openxmlformats.org/officeDocument/2006/relationships/slide" Target="/ppt/slides/slide1.xml" Id="R71858ac46ba74330" /><Relationship Type="http://schemas.openxmlformats.org/officeDocument/2006/relationships/slide" Target="/ppt/slides/slide2.xml" Id="R75df9120b1654985" /><Relationship Type="http://schemas.openxmlformats.org/officeDocument/2006/relationships/slide" Target="/ppt/slides/slide3.xml" Id="R70aae40658c94593" /><Relationship Type="http://schemas.openxmlformats.org/officeDocument/2006/relationships/slide" Target="/ppt/slides/slide4.xml" Id="R898e67be5dfc49ed" /><Relationship Type="http://schemas.openxmlformats.org/officeDocument/2006/relationships/slide" Target="/ppt/slides/slide5.xml" Id="Re74cce2f0d0444c2" /><Relationship Type="http://schemas.openxmlformats.org/officeDocument/2006/relationships/slide" Target="/ppt/slides/slide6.xml" Id="Redede25b7e034def" /><Relationship Type="http://schemas.openxmlformats.org/officeDocument/2006/relationships/slide" Target="/ppt/slides/slide7.xml" Id="Re3a17f5821a3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4c9f5a1d64c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63178f2c344fb" /><Relationship Type="http://schemas.openxmlformats.org/officeDocument/2006/relationships/theme" Target="/ppt/slideMasters/theme/theme1.xml" Id="R2efd87283ccf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f63178f2c344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a3beacf864f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00d5b429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38bfbb53541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4c5a7d4ff4c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e2cc80cb843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5f1b956b64d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56b9a5e9242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FIKSER 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FIKSER VI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SCHLEZINGER GERD FLATEBØ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OLE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gerd@schlezinger.com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