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bd154fab8a43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92784205b04430"/>
  </p:sldMasterIdLst>
  <p:sldIdLst>
    <p:sldId xmlns:r="http://schemas.openxmlformats.org/officeDocument/2006/relationships" id="256" r:id="R7aebb27a25204bea"/>
    <p:sldId xmlns:r="http://schemas.openxmlformats.org/officeDocument/2006/relationships" id="257" r:id="R24e3cb053cdc49c0"/>
    <p:sldId xmlns:r="http://schemas.openxmlformats.org/officeDocument/2006/relationships" id="258" r:id="Rc62840704ff84466"/>
    <p:sldId xmlns:r="http://schemas.openxmlformats.org/officeDocument/2006/relationships" id="259" r:id="Re0ed82754f314403"/>
    <p:sldId xmlns:r="http://schemas.openxmlformats.org/officeDocument/2006/relationships" id="260" r:id="Rcf297aa5cfa74c37"/>
    <p:sldId xmlns:r="http://schemas.openxmlformats.org/officeDocument/2006/relationships" id="261" r:id="R50ec6b4821f24ea2"/>
    <p:sldId xmlns:r="http://schemas.openxmlformats.org/officeDocument/2006/relationships" id="262" r:id="R98ca953d2c9e4a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92784205b04430" /><Relationship Type="http://schemas.openxmlformats.org/officeDocument/2006/relationships/slide" Target="/ppt/slides/slide1.xml" Id="R7aebb27a25204bea" /><Relationship Type="http://schemas.openxmlformats.org/officeDocument/2006/relationships/slide" Target="/ppt/slides/slide2.xml" Id="R24e3cb053cdc49c0" /><Relationship Type="http://schemas.openxmlformats.org/officeDocument/2006/relationships/slide" Target="/ppt/slides/slide3.xml" Id="Rc62840704ff84466" /><Relationship Type="http://schemas.openxmlformats.org/officeDocument/2006/relationships/slide" Target="/ppt/slides/slide4.xml" Id="Re0ed82754f314403" /><Relationship Type="http://schemas.openxmlformats.org/officeDocument/2006/relationships/slide" Target="/ppt/slides/slide5.xml" Id="Rcf297aa5cfa74c37" /><Relationship Type="http://schemas.openxmlformats.org/officeDocument/2006/relationships/slide" Target="/ppt/slides/slide6.xml" Id="R50ec6b4821f24ea2" /><Relationship Type="http://schemas.openxmlformats.org/officeDocument/2006/relationships/slide" Target="/ppt/slides/slide7.xml" Id="R98ca953d2c9e4a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3900e97f884e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d075f5ecf4eec" /><Relationship Type="http://schemas.openxmlformats.org/officeDocument/2006/relationships/theme" Target="/ppt/slideMasters/theme/theme1.xml" Id="R974270c26e584f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ed075f5ecf4e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d6347c3f14e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821f35e8f4a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bb34af93146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3a6dea37f49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589baef6f45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a360f421d43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8583dcfb44d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CATOS BETONGSAGING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CATOS BETONGSAGING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30 638 208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1 760 336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1 681 393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2 362 511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10 555 005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LINNKA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Bentsrudsvingen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3083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cato@catosbetongsaging.no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www.catosbetongsaging.no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914 117 321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