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81e3cff292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034f11a0648aa"/>
  </p:sldMasterIdLst>
  <p:sldIdLst>
    <p:sldId xmlns:r="http://schemas.openxmlformats.org/officeDocument/2006/relationships" id="256" r:id="R19728adecc6943db"/>
    <p:sldId xmlns:r="http://schemas.openxmlformats.org/officeDocument/2006/relationships" id="257" r:id="Rceae317af6ee40f7"/>
    <p:sldId xmlns:r="http://schemas.openxmlformats.org/officeDocument/2006/relationships" id="258" r:id="Rbf798eb0563b44d0"/>
    <p:sldId xmlns:r="http://schemas.openxmlformats.org/officeDocument/2006/relationships" id="259" r:id="Rada2ba7e4ee647d0"/>
    <p:sldId xmlns:r="http://schemas.openxmlformats.org/officeDocument/2006/relationships" id="260" r:id="R5dcf06b978f54b84"/>
    <p:sldId xmlns:r="http://schemas.openxmlformats.org/officeDocument/2006/relationships" id="261" r:id="R0e3a733e24fc4ae1"/>
    <p:sldId xmlns:r="http://schemas.openxmlformats.org/officeDocument/2006/relationships" id="262" r:id="R91c31973cbe348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034f11a0648aa" /><Relationship Type="http://schemas.openxmlformats.org/officeDocument/2006/relationships/slide" Target="/ppt/slides/slide1.xml" Id="R19728adecc6943db" /><Relationship Type="http://schemas.openxmlformats.org/officeDocument/2006/relationships/slide" Target="/ppt/slides/slide2.xml" Id="Rceae317af6ee40f7" /><Relationship Type="http://schemas.openxmlformats.org/officeDocument/2006/relationships/slide" Target="/ppt/slides/slide3.xml" Id="Rbf798eb0563b44d0" /><Relationship Type="http://schemas.openxmlformats.org/officeDocument/2006/relationships/slide" Target="/ppt/slides/slide4.xml" Id="Rada2ba7e4ee647d0" /><Relationship Type="http://schemas.openxmlformats.org/officeDocument/2006/relationships/slide" Target="/ppt/slides/slide5.xml" Id="R5dcf06b978f54b84" /><Relationship Type="http://schemas.openxmlformats.org/officeDocument/2006/relationships/slide" Target="/ppt/slides/slide6.xml" Id="R0e3a733e24fc4ae1" /><Relationship Type="http://schemas.openxmlformats.org/officeDocument/2006/relationships/slide" Target="/ppt/slides/slide7.xml" Id="R91c31973cbe348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0ae0e7d1146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96e64155d4b58" /><Relationship Type="http://schemas.openxmlformats.org/officeDocument/2006/relationships/theme" Target="/ppt/slideMasters/theme/theme1.xml" Id="Rf3144fabc68d45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96e64155d4b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e5c31315540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c879a462b46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b7f80e3f04e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7b005870d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0c6231d79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6fccca4814c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371ab2ece4c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