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4f59ccb94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495b1c167541a8"/>
  </p:sldMasterIdLst>
  <p:sldIdLst>
    <p:sldId xmlns:r="http://schemas.openxmlformats.org/officeDocument/2006/relationships" id="256" r:id="R40897e3ff4274a01"/>
    <p:sldId xmlns:r="http://schemas.openxmlformats.org/officeDocument/2006/relationships" id="257" r:id="Rb508e9f7f3f44b37"/>
    <p:sldId xmlns:r="http://schemas.openxmlformats.org/officeDocument/2006/relationships" id="258" r:id="R4ae1f44e367046c2"/>
    <p:sldId xmlns:r="http://schemas.openxmlformats.org/officeDocument/2006/relationships" id="259" r:id="Red87e7f74be34d16"/>
    <p:sldId xmlns:r="http://schemas.openxmlformats.org/officeDocument/2006/relationships" id="260" r:id="R4c286e1c85774dbe"/>
    <p:sldId xmlns:r="http://schemas.openxmlformats.org/officeDocument/2006/relationships" id="261" r:id="Rb072d15f36624f5d"/>
    <p:sldId xmlns:r="http://schemas.openxmlformats.org/officeDocument/2006/relationships" id="262" r:id="Rbffc2c7098fc43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95b1c167541a8" /><Relationship Type="http://schemas.openxmlformats.org/officeDocument/2006/relationships/slide" Target="/ppt/slides/slide1.xml" Id="R40897e3ff4274a01" /><Relationship Type="http://schemas.openxmlformats.org/officeDocument/2006/relationships/slide" Target="/ppt/slides/slide2.xml" Id="Rb508e9f7f3f44b37" /><Relationship Type="http://schemas.openxmlformats.org/officeDocument/2006/relationships/slide" Target="/ppt/slides/slide3.xml" Id="R4ae1f44e367046c2" /><Relationship Type="http://schemas.openxmlformats.org/officeDocument/2006/relationships/slide" Target="/ppt/slides/slide4.xml" Id="Red87e7f74be34d16" /><Relationship Type="http://schemas.openxmlformats.org/officeDocument/2006/relationships/slide" Target="/ppt/slides/slide5.xml" Id="R4c286e1c85774dbe" /><Relationship Type="http://schemas.openxmlformats.org/officeDocument/2006/relationships/slide" Target="/ppt/slides/slide6.xml" Id="Rb072d15f36624f5d" /><Relationship Type="http://schemas.openxmlformats.org/officeDocument/2006/relationships/slide" Target="/ppt/slides/slide7.xml" Id="Rbffc2c7098fc43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2dbd51681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84f9b403944b3" /><Relationship Type="http://schemas.openxmlformats.org/officeDocument/2006/relationships/theme" Target="/ppt/slideMasters/theme/theme1.xml" Id="R15347e96efd1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284f9b403944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f9f8ba6a342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90140b40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a080dc734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dbd450b4c4d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adaf5798540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5fdf46281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d37e8b494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PREMIUM MARITIME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PREMIUM MARITIME FUND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−3 677 156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17 298 021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3 861 047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INVEST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CLIPPER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914 218 985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