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9fe807efa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18478039542e2"/>
  </p:sldMasterIdLst>
  <p:sldIdLst>
    <p:sldId xmlns:r="http://schemas.openxmlformats.org/officeDocument/2006/relationships" id="256" r:id="Rb7fce99172264a25"/>
    <p:sldId xmlns:r="http://schemas.openxmlformats.org/officeDocument/2006/relationships" id="257" r:id="R3272580a8da2484e"/>
    <p:sldId xmlns:r="http://schemas.openxmlformats.org/officeDocument/2006/relationships" id="258" r:id="R200cd379af864ae5"/>
    <p:sldId xmlns:r="http://schemas.openxmlformats.org/officeDocument/2006/relationships" id="259" r:id="Ra410de39783c4046"/>
    <p:sldId xmlns:r="http://schemas.openxmlformats.org/officeDocument/2006/relationships" id="260" r:id="Rc108bf1984bc417d"/>
    <p:sldId xmlns:r="http://schemas.openxmlformats.org/officeDocument/2006/relationships" id="261" r:id="R6206ffe0665d40fb"/>
    <p:sldId xmlns:r="http://schemas.openxmlformats.org/officeDocument/2006/relationships" id="262" r:id="Rf196680047b5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18478039542e2" /><Relationship Type="http://schemas.openxmlformats.org/officeDocument/2006/relationships/slide" Target="/ppt/slides/slide1.xml" Id="Rb7fce99172264a25" /><Relationship Type="http://schemas.openxmlformats.org/officeDocument/2006/relationships/slide" Target="/ppt/slides/slide2.xml" Id="R3272580a8da2484e" /><Relationship Type="http://schemas.openxmlformats.org/officeDocument/2006/relationships/slide" Target="/ppt/slides/slide3.xml" Id="R200cd379af864ae5" /><Relationship Type="http://schemas.openxmlformats.org/officeDocument/2006/relationships/slide" Target="/ppt/slides/slide4.xml" Id="Ra410de39783c4046" /><Relationship Type="http://schemas.openxmlformats.org/officeDocument/2006/relationships/slide" Target="/ppt/slides/slide5.xml" Id="Rc108bf1984bc417d" /><Relationship Type="http://schemas.openxmlformats.org/officeDocument/2006/relationships/slide" Target="/ppt/slides/slide6.xml" Id="R6206ffe0665d40fb" /><Relationship Type="http://schemas.openxmlformats.org/officeDocument/2006/relationships/slide" Target="/ppt/slides/slide7.xml" Id="Rf196680047b5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72fbe8313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0654d01714a1a" /><Relationship Type="http://schemas.openxmlformats.org/officeDocument/2006/relationships/theme" Target="/ppt/slideMasters/theme/theme1.xml" Id="Rcd5001c58653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60654d0171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ddc5a74e741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99932795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6bf764d92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39a897ff6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c7547ac3c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495a974df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ceb746f75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JJB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JJB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79 626 481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238 059 803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266 566 052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FÜRST JULIE J BLYSTAD  –  75,4 %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 II AS  –  24,6 %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914 338 689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JJB HOLDING AS</a:t>
            </a:r>
          </a:p>
        </p:txBody>
      </p:sp>
    </p:spTree>
  </p:cSld>
  <p:clrMapOvr>
    <a:masterClrMapping xmlns:a="http://schemas.openxmlformats.org/drawingml/2006/main"/>
  </p:clrMapOvr>
</p:sld>
</file>