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5183737f96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81b8a7ac744b7"/>
  </p:sldMasterIdLst>
  <p:sldIdLst>
    <p:sldId xmlns:r="http://schemas.openxmlformats.org/officeDocument/2006/relationships" id="256" r:id="R0a8123c0b660469a"/>
    <p:sldId xmlns:r="http://schemas.openxmlformats.org/officeDocument/2006/relationships" id="257" r:id="Rb72b4b02c87d4346"/>
    <p:sldId xmlns:r="http://schemas.openxmlformats.org/officeDocument/2006/relationships" id="258" r:id="R1cedfa69d8a04a1b"/>
    <p:sldId xmlns:r="http://schemas.openxmlformats.org/officeDocument/2006/relationships" id="259" r:id="R9311ec61150a4604"/>
    <p:sldId xmlns:r="http://schemas.openxmlformats.org/officeDocument/2006/relationships" id="260" r:id="R2fedc70b32a44f98"/>
    <p:sldId xmlns:r="http://schemas.openxmlformats.org/officeDocument/2006/relationships" id="261" r:id="Rc50ea130a4ba46e6"/>
    <p:sldId xmlns:r="http://schemas.openxmlformats.org/officeDocument/2006/relationships" id="262" r:id="R12be9e0160bb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81b8a7ac744b7" /><Relationship Type="http://schemas.openxmlformats.org/officeDocument/2006/relationships/slide" Target="/ppt/slides/slide1.xml" Id="R0a8123c0b660469a" /><Relationship Type="http://schemas.openxmlformats.org/officeDocument/2006/relationships/slide" Target="/ppt/slides/slide2.xml" Id="Rb72b4b02c87d4346" /><Relationship Type="http://schemas.openxmlformats.org/officeDocument/2006/relationships/slide" Target="/ppt/slides/slide3.xml" Id="R1cedfa69d8a04a1b" /><Relationship Type="http://schemas.openxmlformats.org/officeDocument/2006/relationships/slide" Target="/ppt/slides/slide4.xml" Id="R9311ec61150a4604" /><Relationship Type="http://schemas.openxmlformats.org/officeDocument/2006/relationships/slide" Target="/ppt/slides/slide5.xml" Id="R2fedc70b32a44f98" /><Relationship Type="http://schemas.openxmlformats.org/officeDocument/2006/relationships/slide" Target="/ppt/slides/slide6.xml" Id="Rc50ea130a4ba46e6" /><Relationship Type="http://schemas.openxmlformats.org/officeDocument/2006/relationships/slide" Target="/ppt/slides/slide7.xml" Id="R12be9e0160bb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dfbd3bdc8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63ab15f034db2" /><Relationship Type="http://schemas.openxmlformats.org/officeDocument/2006/relationships/theme" Target="/ppt/slideMasters/theme/theme1.xml" Id="R142473157320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63ab15f03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839b2f1354e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d5c5ffb2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f0e734830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5cc358a6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9cff676ed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4a92982e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3a669129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MASKEGRUPPEN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64 456 000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338 853 000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OPTIGROUP FSF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914 345 421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MASKEGRUPPEN AS</a:t>
            </a:r>
          </a:p>
        </p:txBody>
      </p:sp>
    </p:spTree>
  </p:cSld>
  <p:clrMapOvr>
    <a:masterClrMapping xmlns:a="http://schemas.openxmlformats.org/drawingml/2006/main"/>
  </p:clrMapOvr>
</p:sld>
</file>