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e682c1ef254e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e781f459e24ffa"/>
  </p:sldMasterIdLst>
  <p:sldIdLst>
    <p:sldId xmlns:r="http://schemas.openxmlformats.org/officeDocument/2006/relationships" id="256" r:id="Ra631955424e0447c"/>
    <p:sldId xmlns:r="http://schemas.openxmlformats.org/officeDocument/2006/relationships" id="257" r:id="Rf5316ac4ca174e0a"/>
    <p:sldId xmlns:r="http://schemas.openxmlformats.org/officeDocument/2006/relationships" id="258" r:id="R8e188fc134f44f5d"/>
    <p:sldId xmlns:r="http://schemas.openxmlformats.org/officeDocument/2006/relationships" id="259" r:id="Rfaac654b273b479a"/>
    <p:sldId xmlns:r="http://schemas.openxmlformats.org/officeDocument/2006/relationships" id="260" r:id="Rf59ec6bdbbc54d46"/>
    <p:sldId xmlns:r="http://schemas.openxmlformats.org/officeDocument/2006/relationships" id="261" r:id="Read8ce28ccda4ea0"/>
    <p:sldId xmlns:r="http://schemas.openxmlformats.org/officeDocument/2006/relationships" id="262" r:id="R1af0910f80f246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e781f459e24ffa" /><Relationship Type="http://schemas.openxmlformats.org/officeDocument/2006/relationships/slide" Target="/ppt/slides/slide1.xml" Id="Ra631955424e0447c" /><Relationship Type="http://schemas.openxmlformats.org/officeDocument/2006/relationships/slide" Target="/ppt/slides/slide2.xml" Id="Rf5316ac4ca174e0a" /><Relationship Type="http://schemas.openxmlformats.org/officeDocument/2006/relationships/slide" Target="/ppt/slides/slide3.xml" Id="R8e188fc134f44f5d" /><Relationship Type="http://schemas.openxmlformats.org/officeDocument/2006/relationships/slide" Target="/ppt/slides/slide4.xml" Id="Rfaac654b273b479a" /><Relationship Type="http://schemas.openxmlformats.org/officeDocument/2006/relationships/slide" Target="/ppt/slides/slide5.xml" Id="Rf59ec6bdbbc54d46" /><Relationship Type="http://schemas.openxmlformats.org/officeDocument/2006/relationships/slide" Target="/ppt/slides/slide6.xml" Id="Read8ce28ccda4ea0" /><Relationship Type="http://schemas.openxmlformats.org/officeDocument/2006/relationships/slide" Target="/ppt/slides/slide7.xml" Id="R1af0910f80f246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91c2494b448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fb83fd3c94f76" /><Relationship Type="http://schemas.openxmlformats.org/officeDocument/2006/relationships/theme" Target="/ppt/slideMasters/theme/theme1.xml" Id="R9e2fda167b0e4b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9fb83fd3c94f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6051d1a444d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598bb6f9c41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dea4858a148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97bf18d4a43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2c252ac2644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0a8e6638246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e28f1bed84f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INNOVATION TECHNOLOGY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INNOVATION TECHNOLOGY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INNOVATION TECHNOLOGY GROUP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INNOVATION TECHNOLOGY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INNOVATION TECHNOLOGY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INNOVATION TECHNOLOGY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3 824 328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1 999 131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−127 001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−16 019 202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13 048 660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INNOVATION TECHNOLOGY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SEITY FUTURE VENTURES  –  47,7 %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ISDALEN INVEST AS  –  27,9 %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XX25 EHF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ÚTGERÐARFÉLAG REYKJAVÍKUR HF.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 CHARLSEN INVEST AS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MEAGHER DOUGLAS WILLIAM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INNOVATION TECHNOLOGY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Sætervegen 4V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5236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914 587 409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INNOVATION TECHNOLOGY GROUP AS</a:t>
            </a:r>
          </a:p>
        </p:txBody>
      </p:sp>
    </p:spTree>
  </p:cSld>
  <p:clrMapOvr>
    <a:masterClrMapping xmlns:a="http://schemas.openxmlformats.org/drawingml/2006/main"/>
  </p:clrMapOvr>
</p:sld>
</file>