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57fffb25904a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69495e671443ff"/>
  </p:sldMasterIdLst>
  <p:sldIdLst>
    <p:sldId xmlns:r="http://schemas.openxmlformats.org/officeDocument/2006/relationships" id="256" r:id="Rbd97771b7eaa4a0c"/>
    <p:sldId xmlns:r="http://schemas.openxmlformats.org/officeDocument/2006/relationships" id="257" r:id="R3a680408501c4587"/>
    <p:sldId xmlns:r="http://schemas.openxmlformats.org/officeDocument/2006/relationships" id="258" r:id="Rbd1c3939f42e4721"/>
    <p:sldId xmlns:r="http://schemas.openxmlformats.org/officeDocument/2006/relationships" id="259" r:id="Rced9bc4a7ffe4d1e"/>
    <p:sldId xmlns:r="http://schemas.openxmlformats.org/officeDocument/2006/relationships" id="260" r:id="R8864536b1c924301"/>
    <p:sldId xmlns:r="http://schemas.openxmlformats.org/officeDocument/2006/relationships" id="261" r:id="R648c4de1e70e4210"/>
    <p:sldId xmlns:r="http://schemas.openxmlformats.org/officeDocument/2006/relationships" id="262" r:id="Rd4027e53bc3b4f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69495e671443ff" /><Relationship Type="http://schemas.openxmlformats.org/officeDocument/2006/relationships/slide" Target="/ppt/slides/slide1.xml" Id="Rbd97771b7eaa4a0c" /><Relationship Type="http://schemas.openxmlformats.org/officeDocument/2006/relationships/slide" Target="/ppt/slides/slide2.xml" Id="R3a680408501c4587" /><Relationship Type="http://schemas.openxmlformats.org/officeDocument/2006/relationships/slide" Target="/ppt/slides/slide3.xml" Id="Rbd1c3939f42e4721" /><Relationship Type="http://schemas.openxmlformats.org/officeDocument/2006/relationships/slide" Target="/ppt/slides/slide4.xml" Id="Rced9bc4a7ffe4d1e" /><Relationship Type="http://schemas.openxmlformats.org/officeDocument/2006/relationships/slide" Target="/ppt/slides/slide5.xml" Id="R8864536b1c924301" /><Relationship Type="http://schemas.openxmlformats.org/officeDocument/2006/relationships/slide" Target="/ppt/slides/slide6.xml" Id="R648c4de1e70e4210" /><Relationship Type="http://schemas.openxmlformats.org/officeDocument/2006/relationships/slide" Target="/ppt/slides/slide7.xml" Id="Rd4027e53bc3b4f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62442b43db47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f0c8e293f4806" /><Relationship Type="http://schemas.openxmlformats.org/officeDocument/2006/relationships/theme" Target="/ppt/slideMasters/theme/theme1.xml" Id="R16907e37fe2c48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ff0c8e293f48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2651fbfcb4f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b4b1c62a448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b6c7e4bae43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1ede815234e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0c16c6bee4d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ac247210f40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90b575b2f48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UNIKUM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UNIKUM HOLDING AS ble etablert [år] og holder til i Øvre 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1 930 064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4 423 633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GRAVDAL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Åstveittunet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914 623 413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