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076d1cc6bb4a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c6b8b70c44293"/>
  </p:sldMasterIdLst>
  <p:sldIdLst>
    <p:sldId xmlns:r="http://schemas.openxmlformats.org/officeDocument/2006/relationships" id="256" r:id="R367cd457169844bb"/>
    <p:sldId xmlns:r="http://schemas.openxmlformats.org/officeDocument/2006/relationships" id="257" r:id="R6038196860714895"/>
    <p:sldId xmlns:r="http://schemas.openxmlformats.org/officeDocument/2006/relationships" id="258" r:id="R369e5ea8f37a49ed"/>
    <p:sldId xmlns:r="http://schemas.openxmlformats.org/officeDocument/2006/relationships" id="259" r:id="R6dd7b35623dc42da"/>
    <p:sldId xmlns:r="http://schemas.openxmlformats.org/officeDocument/2006/relationships" id="260" r:id="R2556ec6694cc4d16"/>
    <p:sldId xmlns:r="http://schemas.openxmlformats.org/officeDocument/2006/relationships" id="261" r:id="R502bb5561acf497d"/>
    <p:sldId xmlns:r="http://schemas.openxmlformats.org/officeDocument/2006/relationships" id="262" r:id="R7feb3cfd7118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c6b8b70c44293" /><Relationship Type="http://schemas.openxmlformats.org/officeDocument/2006/relationships/slide" Target="/ppt/slides/slide1.xml" Id="R367cd457169844bb" /><Relationship Type="http://schemas.openxmlformats.org/officeDocument/2006/relationships/slide" Target="/ppt/slides/slide2.xml" Id="R6038196860714895" /><Relationship Type="http://schemas.openxmlformats.org/officeDocument/2006/relationships/slide" Target="/ppt/slides/slide3.xml" Id="R369e5ea8f37a49ed" /><Relationship Type="http://schemas.openxmlformats.org/officeDocument/2006/relationships/slide" Target="/ppt/slides/slide4.xml" Id="R6dd7b35623dc42da" /><Relationship Type="http://schemas.openxmlformats.org/officeDocument/2006/relationships/slide" Target="/ppt/slides/slide5.xml" Id="R2556ec6694cc4d16" /><Relationship Type="http://schemas.openxmlformats.org/officeDocument/2006/relationships/slide" Target="/ppt/slides/slide6.xml" Id="R502bb5561acf497d" /><Relationship Type="http://schemas.openxmlformats.org/officeDocument/2006/relationships/slide" Target="/ppt/slides/slide7.xml" Id="R7feb3cfd7118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63ee82e95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73edf892341ea" /><Relationship Type="http://schemas.openxmlformats.org/officeDocument/2006/relationships/theme" Target="/ppt/slideMasters/theme/theme1.xml" Id="R8a2375919975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73edf8923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025fd94f7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cc2207418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0426f502e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ee567b97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adf840d3e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69b88b7f2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ce7bd666a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TOMLAR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TOMLAR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MONCLAIR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Monclair Larsen, Kristtornvegen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TOMLAR INVEST AS</a:t>
            </a:r>
          </a:p>
        </p:txBody>
      </p:sp>
    </p:spTree>
  </p:cSld>
  <p:clrMapOvr>
    <a:masterClrMapping xmlns:a="http://schemas.openxmlformats.org/drawingml/2006/main"/>
  </p:clrMapOvr>
</p:sld>
</file>