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ca6b2018af46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3bed84ed614477"/>
  </p:sldMasterIdLst>
  <p:sldIdLst>
    <p:sldId xmlns:r="http://schemas.openxmlformats.org/officeDocument/2006/relationships" id="256" r:id="R4165842bf13748b8"/>
    <p:sldId xmlns:r="http://schemas.openxmlformats.org/officeDocument/2006/relationships" id="257" r:id="R2833ba11a5314ea5"/>
    <p:sldId xmlns:r="http://schemas.openxmlformats.org/officeDocument/2006/relationships" id="258" r:id="Rc6265fdd5df04b39"/>
    <p:sldId xmlns:r="http://schemas.openxmlformats.org/officeDocument/2006/relationships" id="259" r:id="R24f943a7a2a440d7"/>
    <p:sldId xmlns:r="http://schemas.openxmlformats.org/officeDocument/2006/relationships" id="260" r:id="R3c504d534bb94b61"/>
    <p:sldId xmlns:r="http://schemas.openxmlformats.org/officeDocument/2006/relationships" id="261" r:id="Rc0d61ee1e2614f35"/>
    <p:sldId xmlns:r="http://schemas.openxmlformats.org/officeDocument/2006/relationships" id="262" r:id="Rec6285e4646843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bed84ed614477" /><Relationship Type="http://schemas.openxmlformats.org/officeDocument/2006/relationships/slide" Target="/ppt/slides/slide1.xml" Id="R4165842bf13748b8" /><Relationship Type="http://schemas.openxmlformats.org/officeDocument/2006/relationships/slide" Target="/ppt/slides/slide2.xml" Id="R2833ba11a5314ea5" /><Relationship Type="http://schemas.openxmlformats.org/officeDocument/2006/relationships/slide" Target="/ppt/slides/slide3.xml" Id="Rc6265fdd5df04b39" /><Relationship Type="http://schemas.openxmlformats.org/officeDocument/2006/relationships/slide" Target="/ppt/slides/slide4.xml" Id="R24f943a7a2a440d7" /><Relationship Type="http://schemas.openxmlformats.org/officeDocument/2006/relationships/slide" Target="/ppt/slides/slide5.xml" Id="R3c504d534bb94b61" /><Relationship Type="http://schemas.openxmlformats.org/officeDocument/2006/relationships/slide" Target="/ppt/slides/slide6.xml" Id="Rc0d61ee1e2614f35" /><Relationship Type="http://schemas.openxmlformats.org/officeDocument/2006/relationships/slide" Target="/ppt/slides/slide7.xml" Id="Rec6285e4646843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16ebde983d43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f1f8f046c4e41" /><Relationship Type="http://schemas.openxmlformats.org/officeDocument/2006/relationships/theme" Target="/ppt/slideMasters/theme/theme1.xml" Id="Ra3a9bc26e8204c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2f1f8f046c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1fc98ca964c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ee3001cd648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cca0d14a54d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a361f11fe46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2488da27140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b104b883648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e70495f8f44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BÅW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2 566 930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12 326 851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WORKINN BJØRN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H501, Marmælen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BÅW AS</a:t>
            </a:r>
          </a:p>
        </p:txBody>
      </p:sp>
    </p:spTree>
  </p:cSld>
  <p:clrMapOvr>
    <a:masterClrMapping xmlns:a="http://schemas.openxmlformats.org/drawingml/2006/main"/>
  </p:clrMapOvr>
</p:sld>
</file>