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2a48b267b947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01097dfbd14950"/>
  </p:sldMasterIdLst>
  <p:sldIdLst>
    <p:sldId xmlns:r="http://schemas.openxmlformats.org/officeDocument/2006/relationships" id="256" r:id="R3e27284a9ddf450b"/>
    <p:sldId xmlns:r="http://schemas.openxmlformats.org/officeDocument/2006/relationships" id="257" r:id="R090c9077c7e14c5a"/>
    <p:sldId xmlns:r="http://schemas.openxmlformats.org/officeDocument/2006/relationships" id="258" r:id="Rcb33952f76f54179"/>
    <p:sldId xmlns:r="http://schemas.openxmlformats.org/officeDocument/2006/relationships" id="259" r:id="Rf85c66d6413a46ee"/>
    <p:sldId xmlns:r="http://schemas.openxmlformats.org/officeDocument/2006/relationships" id="260" r:id="R5718e3827fbf4004"/>
    <p:sldId xmlns:r="http://schemas.openxmlformats.org/officeDocument/2006/relationships" id="261" r:id="Rdddb5a47b3544a12"/>
    <p:sldId xmlns:r="http://schemas.openxmlformats.org/officeDocument/2006/relationships" id="262" r:id="Rb02749d5e6114f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01097dfbd14950" /><Relationship Type="http://schemas.openxmlformats.org/officeDocument/2006/relationships/slide" Target="/ppt/slides/slide1.xml" Id="R3e27284a9ddf450b" /><Relationship Type="http://schemas.openxmlformats.org/officeDocument/2006/relationships/slide" Target="/ppt/slides/slide2.xml" Id="R090c9077c7e14c5a" /><Relationship Type="http://schemas.openxmlformats.org/officeDocument/2006/relationships/slide" Target="/ppt/slides/slide3.xml" Id="Rcb33952f76f54179" /><Relationship Type="http://schemas.openxmlformats.org/officeDocument/2006/relationships/slide" Target="/ppt/slides/slide4.xml" Id="Rf85c66d6413a46ee" /><Relationship Type="http://schemas.openxmlformats.org/officeDocument/2006/relationships/slide" Target="/ppt/slides/slide5.xml" Id="R5718e3827fbf4004" /><Relationship Type="http://schemas.openxmlformats.org/officeDocument/2006/relationships/slide" Target="/ppt/slides/slide6.xml" Id="Rdddb5a47b3544a12" /><Relationship Type="http://schemas.openxmlformats.org/officeDocument/2006/relationships/slide" Target="/ppt/slides/slide7.xml" Id="Rb02749d5e6114f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3e74b696fd4d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019e95ba4472c" /><Relationship Type="http://schemas.openxmlformats.org/officeDocument/2006/relationships/theme" Target="/ppt/slideMasters/theme/theme1.xml" Id="R858721ab0c5348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3019e95ba447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c6d887e564f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b0b482c884f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52b112bb84d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b52cc46d24c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87f554ce54b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5520bff3942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f9857c53c44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 OG RUUD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 OG RUUD VVS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165 838 350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1 028 123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926 681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14 679 833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36 877 360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INSTALCO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