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71e88bb4548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a2d2d8b5d4984"/>
  </p:sldMasterIdLst>
  <p:sldIdLst>
    <p:sldId xmlns:r="http://schemas.openxmlformats.org/officeDocument/2006/relationships" id="256" r:id="Rd3aa8af36c3446df"/>
    <p:sldId xmlns:r="http://schemas.openxmlformats.org/officeDocument/2006/relationships" id="257" r:id="Ra5256dabf8a54788"/>
    <p:sldId xmlns:r="http://schemas.openxmlformats.org/officeDocument/2006/relationships" id="258" r:id="R182168c0e58a4d3b"/>
    <p:sldId xmlns:r="http://schemas.openxmlformats.org/officeDocument/2006/relationships" id="259" r:id="Ra44bb1ab2bea47fa"/>
    <p:sldId xmlns:r="http://schemas.openxmlformats.org/officeDocument/2006/relationships" id="260" r:id="R775c23c7c2f64774"/>
    <p:sldId xmlns:r="http://schemas.openxmlformats.org/officeDocument/2006/relationships" id="261" r:id="R30fd0e8e81d445ce"/>
    <p:sldId xmlns:r="http://schemas.openxmlformats.org/officeDocument/2006/relationships" id="262" r:id="Rf691770eacf6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a2d2d8b5d4984" /><Relationship Type="http://schemas.openxmlformats.org/officeDocument/2006/relationships/slide" Target="/ppt/slides/slide1.xml" Id="Rd3aa8af36c3446df" /><Relationship Type="http://schemas.openxmlformats.org/officeDocument/2006/relationships/slide" Target="/ppt/slides/slide2.xml" Id="Ra5256dabf8a54788" /><Relationship Type="http://schemas.openxmlformats.org/officeDocument/2006/relationships/slide" Target="/ppt/slides/slide3.xml" Id="R182168c0e58a4d3b" /><Relationship Type="http://schemas.openxmlformats.org/officeDocument/2006/relationships/slide" Target="/ppt/slides/slide4.xml" Id="Ra44bb1ab2bea47fa" /><Relationship Type="http://schemas.openxmlformats.org/officeDocument/2006/relationships/slide" Target="/ppt/slides/slide5.xml" Id="R775c23c7c2f64774" /><Relationship Type="http://schemas.openxmlformats.org/officeDocument/2006/relationships/slide" Target="/ppt/slides/slide6.xml" Id="R30fd0e8e81d445ce" /><Relationship Type="http://schemas.openxmlformats.org/officeDocument/2006/relationships/slide" Target="/ppt/slides/slide7.xml" Id="Rf691770eacf6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c1fcb29634f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29726c7ee41c2" /><Relationship Type="http://schemas.openxmlformats.org/officeDocument/2006/relationships/theme" Target="/ppt/slideMasters/theme/theme1.xml" Id="Red1f73800b9a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29726c7ee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e0d06c7584e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8b3f1686544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4d8cce72e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d3ea9352c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6824e1ba3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d6575e9af4f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fd90f61e944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 OG RUUD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OG RUUD VVS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165 838 350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36 877 360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