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641d52cec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b80e0bf324788"/>
  </p:sldMasterIdLst>
  <p:sldIdLst>
    <p:sldId xmlns:r="http://schemas.openxmlformats.org/officeDocument/2006/relationships" id="256" r:id="R4074ce2a1c4f4f18"/>
    <p:sldId xmlns:r="http://schemas.openxmlformats.org/officeDocument/2006/relationships" id="257" r:id="R680a7428de7a480f"/>
    <p:sldId xmlns:r="http://schemas.openxmlformats.org/officeDocument/2006/relationships" id="258" r:id="Rcc47846098ad4226"/>
    <p:sldId xmlns:r="http://schemas.openxmlformats.org/officeDocument/2006/relationships" id="259" r:id="Racf7d492ffac4702"/>
    <p:sldId xmlns:r="http://schemas.openxmlformats.org/officeDocument/2006/relationships" id="260" r:id="R253462655eb34cc5"/>
    <p:sldId xmlns:r="http://schemas.openxmlformats.org/officeDocument/2006/relationships" id="261" r:id="R834249bbfa684f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b80e0bf324788" /><Relationship Type="http://schemas.openxmlformats.org/officeDocument/2006/relationships/slide" Target="/ppt/slides/slide1.xml" Id="R4074ce2a1c4f4f18" /><Relationship Type="http://schemas.openxmlformats.org/officeDocument/2006/relationships/slide" Target="/ppt/slides/slide2.xml" Id="R680a7428de7a480f" /><Relationship Type="http://schemas.openxmlformats.org/officeDocument/2006/relationships/slide" Target="/ppt/slides/slide3.xml" Id="Rcc47846098ad4226" /><Relationship Type="http://schemas.openxmlformats.org/officeDocument/2006/relationships/slide" Target="/ppt/slides/slide4.xml" Id="Racf7d492ffac4702" /><Relationship Type="http://schemas.openxmlformats.org/officeDocument/2006/relationships/slide" Target="/ppt/slides/slide5.xml" Id="R253462655eb34cc5" /><Relationship Type="http://schemas.openxmlformats.org/officeDocument/2006/relationships/slide" Target="/ppt/slides/slide6.xml" Id="R834249bbfa684f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0dbdd5dad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c79f28d74487a" /><Relationship Type="http://schemas.openxmlformats.org/officeDocument/2006/relationships/theme" Target="/ppt/slideMasters/theme/theme1.xml" Id="R093569039df247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c79f28d74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31ccebc91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0077fa23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ad246cc934d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e9d644df8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74eefacb8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dc858334d4d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