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4c00a1601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6af480c8b47e7"/>
  </p:sldMasterIdLst>
  <p:sldIdLst>
    <p:sldId xmlns:r="http://schemas.openxmlformats.org/officeDocument/2006/relationships" id="256" r:id="R5fcddeb6219149b4"/>
    <p:sldId xmlns:r="http://schemas.openxmlformats.org/officeDocument/2006/relationships" id="257" r:id="Rfd2f2d988ab44760"/>
    <p:sldId xmlns:r="http://schemas.openxmlformats.org/officeDocument/2006/relationships" id="258" r:id="Rbb070a7f19ff4954"/>
    <p:sldId xmlns:r="http://schemas.openxmlformats.org/officeDocument/2006/relationships" id="259" r:id="R3d53113f842d4998"/>
    <p:sldId xmlns:r="http://schemas.openxmlformats.org/officeDocument/2006/relationships" id="260" r:id="Rfcf4ad6f37724ecf"/>
    <p:sldId xmlns:r="http://schemas.openxmlformats.org/officeDocument/2006/relationships" id="261" r:id="R9248fdc355d645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6af480c8b47e7" /><Relationship Type="http://schemas.openxmlformats.org/officeDocument/2006/relationships/slide" Target="/ppt/slides/slide1.xml" Id="R5fcddeb6219149b4" /><Relationship Type="http://schemas.openxmlformats.org/officeDocument/2006/relationships/slide" Target="/ppt/slides/slide2.xml" Id="Rfd2f2d988ab44760" /><Relationship Type="http://schemas.openxmlformats.org/officeDocument/2006/relationships/slide" Target="/ppt/slides/slide3.xml" Id="Rbb070a7f19ff4954" /><Relationship Type="http://schemas.openxmlformats.org/officeDocument/2006/relationships/slide" Target="/ppt/slides/slide4.xml" Id="R3d53113f842d4998" /><Relationship Type="http://schemas.openxmlformats.org/officeDocument/2006/relationships/slide" Target="/ppt/slides/slide5.xml" Id="Rfcf4ad6f37724ecf" /><Relationship Type="http://schemas.openxmlformats.org/officeDocument/2006/relationships/slide" Target="/ppt/slides/slide6.xml" Id="R9248fdc355d645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7857a1a69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9d6f7d8964236" /><Relationship Type="http://schemas.openxmlformats.org/officeDocument/2006/relationships/theme" Target="/ppt/slideMasters/theme/theme1.xml" Id="R387fadb5b570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9d6f7d896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74165225a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1c5248df6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8a36128a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9fc3551b2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1568b84ee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747e3321149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