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27670c69e741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7b526bb4f44b3a"/>
  </p:sldMasterIdLst>
  <p:sldIdLst>
    <p:sldId xmlns:r="http://schemas.openxmlformats.org/officeDocument/2006/relationships" id="256" r:id="Raeb879eb2f1c4d03"/>
    <p:sldId xmlns:r="http://schemas.openxmlformats.org/officeDocument/2006/relationships" id="257" r:id="Ra82ad0acedfe4a17"/>
    <p:sldId xmlns:r="http://schemas.openxmlformats.org/officeDocument/2006/relationships" id="258" r:id="Rba2cb3a08b2b4177"/>
    <p:sldId xmlns:r="http://schemas.openxmlformats.org/officeDocument/2006/relationships" id="259" r:id="R80c0ae30788c4e2f"/>
    <p:sldId xmlns:r="http://schemas.openxmlformats.org/officeDocument/2006/relationships" id="260" r:id="R6fb41b33e8b64719"/>
    <p:sldId xmlns:r="http://schemas.openxmlformats.org/officeDocument/2006/relationships" id="261" r:id="Ra3f231fa3586425b"/>
    <p:sldId xmlns:r="http://schemas.openxmlformats.org/officeDocument/2006/relationships" id="262" r:id="R86c9851bb20d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7b526bb4f44b3a" /><Relationship Type="http://schemas.openxmlformats.org/officeDocument/2006/relationships/slide" Target="/ppt/slides/slide1.xml" Id="Raeb879eb2f1c4d03" /><Relationship Type="http://schemas.openxmlformats.org/officeDocument/2006/relationships/slide" Target="/ppt/slides/slide2.xml" Id="Ra82ad0acedfe4a17" /><Relationship Type="http://schemas.openxmlformats.org/officeDocument/2006/relationships/slide" Target="/ppt/slides/slide3.xml" Id="Rba2cb3a08b2b4177" /><Relationship Type="http://schemas.openxmlformats.org/officeDocument/2006/relationships/slide" Target="/ppt/slides/slide4.xml" Id="R80c0ae30788c4e2f" /><Relationship Type="http://schemas.openxmlformats.org/officeDocument/2006/relationships/slide" Target="/ppt/slides/slide5.xml" Id="R6fb41b33e8b64719" /><Relationship Type="http://schemas.openxmlformats.org/officeDocument/2006/relationships/slide" Target="/ppt/slides/slide6.xml" Id="Ra3f231fa3586425b" /><Relationship Type="http://schemas.openxmlformats.org/officeDocument/2006/relationships/slide" Target="/ppt/slides/slide7.xml" Id="R86c9851bb20d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f9961a5e94a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426e49a2d49ec" /><Relationship Type="http://schemas.openxmlformats.org/officeDocument/2006/relationships/theme" Target="/ppt/slideMasters/theme/theme1.xml" Id="Rfdf275d4ccf844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426e49a2d49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72084b7774e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02b1e96b641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893fa915149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eccc82e8e4b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3df0ede4043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5771238c14e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98bcdbfaa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